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36_CF3018DB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11" r:id="rId5"/>
    <p:sldId id="310" r:id="rId6"/>
    <p:sldId id="312" r:id="rId7"/>
    <p:sldId id="314" r:id="rId8"/>
    <p:sldId id="315" r:id="rId9"/>
    <p:sldId id="313" r:id="rId10"/>
    <p:sldId id="316" r:id="rId11"/>
    <p:sldId id="317" r:id="rId12"/>
    <p:sldId id="318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8A858C-39BF-35AA-C5A6-EC534FA58613}" name="Louis Derrac" initials="LD" userId="S::louis.derrac@agate-territoires.fr::2f9aa118-d5bc-4927-8e78-98d6a39fb2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FF5563"/>
    <a:srgbClr val="39BCBD"/>
    <a:srgbClr val="5B12EB"/>
    <a:srgbClr val="292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1C952-ECCB-49AA-2505-0E81F84FEF3E}" v="99" dt="2023-10-02T14:58:58.427"/>
    <p1510:client id="{D32D02A3-8C4E-4D08-99FF-A2D71DC1A1F5}" v="531" dt="2023-10-02T15:59:26.254"/>
    <p1510:client id="{ED455EBD-15BE-4A54-B17B-1884F1C7597E}" v="6" dt="2023-10-02T11:29:56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 Derrac" userId="S::louis.derrac@agate-territoires.fr::2f9aa118-d5bc-4927-8e78-98d6a39fb20f" providerId="AD" clId="Web-{6621C952-ECCB-49AA-2505-0E81F84FEF3E}"/>
    <pc:docChg chg="mod modSld">
      <pc:chgData name="Louis Derrac" userId="S::louis.derrac@agate-territoires.fr::2f9aa118-d5bc-4927-8e78-98d6a39fb20f" providerId="AD" clId="Web-{6621C952-ECCB-49AA-2505-0E81F84FEF3E}" dt="2023-10-02T14:58:58.427" v="81"/>
      <pc:docMkLst>
        <pc:docMk/>
      </pc:docMkLst>
      <pc:sldChg chg="modSp addCm delCm modCm">
        <pc:chgData name="Louis Derrac" userId="S::louis.derrac@agate-territoires.fr::2f9aa118-d5bc-4927-8e78-98d6a39fb20f" providerId="AD" clId="Web-{6621C952-ECCB-49AA-2505-0E81F84FEF3E}" dt="2023-10-02T14:58:58.427" v="81"/>
        <pc:sldMkLst>
          <pc:docMk/>
          <pc:sldMk cId="3476035803" sldId="310"/>
        </pc:sldMkLst>
        <pc:spChg chg="mod">
          <ac:chgData name="Louis Derrac" userId="S::louis.derrac@agate-territoires.fr::2f9aa118-d5bc-4927-8e78-98d6a39fb20f" providerId="AD" clId="Web-{6621C952-ECCB-49AA-2505-0E81F84FEF3E}" dt="2023-10-02T14:58:58.005" v="80" actId="20577"/>
          <ac:spMkLst>
            <pc:docMk/>
            <pc:sldMk cId="3476035803" sldId="310"/>
            <ac:spMk id="10" creationId="{A8A082A1-DE18-51F7-C82F-BBF5AC48F6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Louis Derrac" userId="S::louis.derrac@agate-territoires.fr::2f9aa118-d5bc-4927-8e78-98d6a39fb20f" providerId="AD" clId="Web-{6621C952-ECCB-49AA-2505-0E81F84FEF3E}" dt="2023-10-02T14:58:28.253" v="78"/>
              <pc2:cmMkLst xmlns:pc2="http://schemas.microsoft.com/office/powerpoint/2019/9/main/command">
                <pc:docMk/>
                <pc:sldMk cId="3476035803" sldId="310"/>
                <pc2:cmMk id="{D4F7632E-B111-4F9E-87AB-25F0A320370B}"/>
              </pc2:cmMkLst>
              <pc226:cmRplyChg chg="add">
                <pc226:chgData name="Louis Derrac" userId="S::louis.derrac@agate-territoires.fr::2f9aa118-d5bc-4927-8e78-98d6a39fb20f" providerId="AD" clId="Web-{6621C952-ECCB-49AA-2505-0E81F84FEF3E}" dt="2023-10-02T13:39:10.513" v="5"/>
                <pc2:cmRplyMkLst xmlns:pc2="http://schemas.microsoft.com/office/powerpoint/2019/9/main/command">
                  <pc:docMk/>
                  <pc:sldMk cId="3476035803" sldId="310"/>
                  <pc2:cmMk id="{D4F7632E-B111-4F9E-87AB-25F0A320370B}"/>
                  <pc2:cmRplyMk id="{01E722BE-3676-408F-A720-714B30E13E8B}"/>
                </pc2:cmRplyMkLst>
              </pc226:cmRplyChg>
            </pc226:cmChg>
            <pc226:cmChg xmlns:pc226="http://schemas.microsoft.com/office/powerpoint/2022/06/main/command" chg="add mod">
              <pc226:chgData name="Louis Derrac" userId="S::louis.derrac@agate-territoires.fr::2f9aa118-d5bc-4927-8e78-98d6a39fb20f" providerId="AD" clId="Web-{6621C952-ECCB-49AA-2505-0E81F84FEF3E}" dt="2023-10-02T14:58:51.271" v="79" actId="20577"/>
              <pc2:cmMkLst xmlns:pc2="http://schemas.microsoft.com/office/powerpoint/2019/9/main/command">
                <pc:docMk/>
                <pc:sldMk cId="3476035803" sldId="310"/>
                <pc2:cmMk id="{29E0BB77-E16A-4317-9E7E-B749392F0AF4}"/>
              </pc2:cmMkLst>
            </pc226:cmChg>
            <pc226:cmChg xmlns:pc226="http://schemas.microsoft.com/office/powerpoint/2022/06/main/command" chg="add del mod">
              <pc226:chgData name="Louis Derrac" userId="S::louis.derrac@agate-territoires.fr::2f9aa118-d5bc-4927-8e78-98d6a39fb20f" providerId="AD" clId="Web-{6621C952-ECCB-49AA-2505-0E81F84FEF3E}" dt="2023-10-02T14:58:58.427" v="81"/>
              <pc2:cmMkLst xmlns:pc2="http://schemas.microsoft.com/office/powerpoint/2019/9/main/command">
                <pc:docMk/>
                <pc:sldMk cId="3476035803" sldId="310"/>
                <pc2:cmMk id="{54AC61F3-7D63-432B-8B15-7C5CEF10339D}"/>
              </pc2:cmMkLst>
            </pc226:cmChg>
          </p:ext>
        </pc:extLst>
      </pc:sldChg>
      <pc:sldChg chg="modSp">
        <pc:chgData name="Louis Derrac" userId="S::louis.derrac@agate-territoires.fr::2f9aa118-d5bc-4927-8e78-98d6a39fb20f" providerId="AD" clId="Web-{6621C952-ECCB-49AA-2505-0E81F84FEF3E}" dt="2023-10-02T13:40:02.750" v="8" actId="20577"/>
        <pc:sldMkLst>
          <pc:docMk/>
          <pc:sldMk cId="56191260" sldId="312"/>
        </pc:sldMkLst>
        <pc:spChg chg="mod">
          <ac:chgData name="Louis Derrac" userId="S::louis.derrac@agate-territoires.fr::2f9aa118-d5bc-4927-8e78-98d6a39fb20f" providerId="AD" clId="Web-{6621C952-ECCB-49AA-2505-0E81F84FEF3E}" dt="2023-10-02T13:40:02.750" v="8" actId="20577"/>
          <ac:spMkLst>
            <pc:docMk/>
            <pc:sldMk cId="56191260" sldId="312"/>
            <ac:spMk id="3" creationId="{0FEBDC28-986A-A7D5-5E27-DB4D123274B7}"/>
          </ac:spMkLst>
        </pc:spChg>
      </pc:sldChg>
      <pc:sldChg chg="modSp">
        <pc:chgData name="Louis Derrac" userId="S::louis.derrac@agate-territoires.fr::2f9aa118-d5bc-4927-8e78-98d6a39fb20f" providerId="AD" clId="Web-{6621C952-ECCB-49AA-2505-0E81F84FEF3E}" dt="2023-10-02T13:43:26.444" v="28" actId="20577"/>
        <pc:sldMkLst>
          <pc:docMk/>
          <pc:sldMk cId="2836538018" sldId="313"/>
        </pc:sldMkLst>
        <pc:spChg chg="mod">
          <ac:chgData name="Louis Derrac" userId="S::louis.derrac@agate-territoires.fr::2f9aa118-d5bc-4927-8e78-98d6a39fb20f" providerId="AD" clId="Web-{6621C952-ECCB-49AA-2505-0E81F84FEF3E}" dt="2023-10-02T13:43:26.444" v="28" actId="20577"/>
          <ac:spMkLst>
            <pc:docMk/>
            <pc:sldMk cId="2836538018" sldId="313"/>
            <ac:spMk id="3" creationId="{0FEBDC28-986A-A7D5-5E27-DB4D123274B7}"/>
          </ac:spMkLst>
        </pc:spChg>
      </pc:sldChg>
      <pc:sldChg chg="modSp">
        <pc:chgData name="Louis Derrac" userId="S::louis.derrac@agate-territoires.fr::2f9aa118-d5bc-4927-8e78-98d6a39fb20f" providerId="AD" clId="Web-{6621C952-ECCB-49AA-2505-0E81F84FEF3E}" dt="2023-10-02T13:40:53.876" v="12" actId="20577"/>
        <pc:sldMkLst>
          <pc:docMk/>
          <pc:sldMk cId="2329625339" sldId="314"/>
        </pc:sldMkLst>
        <pc:spChg chg="mod">
          <ac:chgData name="Louis Derrac" userId="S::louis.derrac@agate-territoires.fr::2f9aa118-d5bc-4927-8e78-98d6a39fb20f" providerId="AD" clId="Web-{6621C952-ECCB-49AA-2505-0E81F84FEF3E}" dt="2023-10-02T13:40:53.876" v="12" actId="20577"/>
          <ac:spMkLst>
            <pc:docMk/>
            <pc:sldMk cId="2329625339" sldId="314"/>
            <ac:spMk id="10" creationId="{A8A082A1-DE18-51F7-C82F-BBF5AC48F62C}"/>
          </ac:spMkLst>
        </pc:spChg>
      </pc:sldChg>
      <pc:sldChg chg="modSp">
        <pc:chgData name="Louis Derrac" userId="S::louis.derrac@agate-territoires.fr::2f9aa118-d5bc-4927-8e78-98d6a39fb20f" providerId="AD" clId="Web-{6621C952-ECCB-49AA-2505-0E81F84FEF3E}" dt="2023-10-02T13:42:07.926" v="16" actId="20577"/>
        <pc:sldMkLst>
          <pc:docMk/>
          <pc:sldMk cId="3752052789" sldId="315"/>
        </pc:sldMkLst>
        <pc:spChg chg="mod">
          <ac:chgData name="Louis Derrac" userId="S::louis.derrac@agate-territoires.fr::2f9aa118-d5bc-4927-8e78-98d6a39fb20f" providerId="AD" clId="Web-{6621C952-ECCB-49AA-2505-0E81F84FEF3E}" dt="2023-10-02T13:42:07.926" v="16" actId="20577"/>
          <ac:spMkLst>
            <pc:docMk/>
            <pc:sldMk cId="3752052789" sldId="315"/>
            <ac:spMk id="10" creationId="{A8A082A1-DE18-51F7-C82F-BBF5AC48F62C}"/>
          </ac:spMkLst>
        </pc:spChg>
      </pc:sldChg>
      <pc:sldChg chg="addSp delSp modSp">
        <pc:chgData name="Louis Derrac" userId="S::louis.derrac@agate-territoires.fr::2f9aa118-d5bc-4927-8e78-98d6a39fb20f" providerId="AD" clId="Web-{6621C952-ECCB-49AA-2505-0E81F84FEF3E}" dt="2023-10-02T13:46:26.998" v="72"/>
        <pc:sldMkLst>
          <pc:docMk/>
          <pc:sldMk cId="1066145171" sldId="316"/>
        </pc:sldMkLst>
        <pc:spChg chg="mod">
          <ac:chgData name="Louis Derrac" userId="S::louis.derrac@agate-territoires.fr::2f9aa118-d5bc-4927-8e78-98d6a39fb20f" providerId="AD" clId="Web-{6621C952-ECCB-49AA-2505-0E81F84FEF3E}" dt="2023-10-02T13:43:56.617" v="37" actId="1076"/>
          <ac:spMkLst>
            <pc:docMk/>
            <pc:sldMk cId="1066145171" sldId="316"/>
            <ac:spMk id="30" creationId="{A415A508-57EF-17D0-6141-C22A6276FDB8}"/>
          </ac:spMkLst>
        </pc:spChg>
        <pc:spChg chg="mod">
          <ac:chgData name="Louis Derrac" userId="S::louis.derrac@agate-territoires.fr::2f9aa118-d5bc-4927-8e78-98d6a39fb20f" providerId="AD" clId="Web-{6621C952-ECCB-49AA-2505-0E81F84FEF3E}" dt="2023-10-02T13:44:53.213" v="54" actId="1076"/>
          <ac:spMkLst>
            <pc:docMk/>
            <pc:sldMk cId="1066145171" sldId="316"/>
            <ac:spMk id="31" creationId="{D0A9EBCB-47C0-2CE1-95BF-233FBC213C89}"/>
          </ac:spMkLst>
        </pc:spChg>
        <pc:spChg chg="mod ord">
          <ac:chgData name="Louis Derrac" userId="S::louis.derrac@agate-territoires.fr::2f9aa118-d5bc-4927-8e78-98d6a39fb20f" providerId="AD" clId="Web-{6621C952-ECCB-49AA-2505-0E81F84FEF3E}" dt="2023-10-02T13:45:47.918" v="64"/>
          <ac:spMkLst>
            <pc:docMk/>
            <pc:sldMk cId="1066145171" sldId="316"/>
            <ac:spMk id="50" creationId="{078F9D64-63E8-3A70-511C-1B4882C90D97}"/>
          </ac:spMkLst>
        </pc:spChg>
        <pc:spChg chg="mod ord">
          <ac:chgData name="Louis Derrac" userId="S::louis.derrac@agate-territoires.fr::2f9aa118-d5bc-4927-8e78-98d6a39fb20f" providerId="AD" clId="Web-{6621C952-ECCB-49AA-2505-0E81F84FEF3E}" dt="2023-10-02T13:45:41.371" v="63"/>
          <ac:spMkLst>
            <pc:docMk/>
            <pc:sldMk cId="1066145171" sldId="316"/>
            <ac:spMk id="51" creationId="{BFB5029D-F802-7967-6B0E-8C84672374A6}"/>
          </ac:spMkLst>
        </pc:spChg>
        <pc:spChg chg="mod ord">
          <ac:chgData name="Louis Derrac" userId="S::louis.derrac@agate-territoires.fr::2f9aa118-d5bc-4927-8e78-98d6a39fb20f" providerId="AD" clId="Web-{6621C952-ECCB-49AA-2505-0E81F84FEF3E}" dt="2023-10-02T13:45:36.168" v="62"/>
          <ac:spMkLst>
            <pc:docMk/>
            <pc:sldMk cId="1066145171" sldId="316"/>
            <ac:spMk id="52" creationId="{F04E2998-558A-6BC5-7E5E-EF19F2CD5414}"/>
          </ac:spMkLst>
        </pc:spChg>
        <pc:spChg chg="mod ord">
          <ac:chgData name="Louis Derrac" userId="S::louis.derrac@agate-territoires.fr::2f9aa118-d5bc-4927-8e78-98d6a39fb20f" providerId="AD" clId="Web-{6621C952-ECCB-49AA-2505-0E81F84FEF3E}" dt="2023-10-02T13:45:17.089" v="58"/>
          <ac:spMkLst>
            <pc:docMk/>
            <pc:sldMk cId="1066145171" sldId="316"/>
            <ac:spMk id="53" creationId="{1307487C-6067-6047-F6F4-D7DCAFBC1F16}"/>
          </ac:spMkLst>
        </pc:spChg>
        <pc:spChg chg="mod">
          <ac:chgData name="Louis Derrac" userId="S::louis.derrac@agate-territoires.fr::2f9aa118-d5bc-4927-8e78-98d6a39fb20f" providerId="AD" clId="Web-{6621C952-ECCB-49AA-2505-0E81F84FEF3E}" dt="2023-10-02T13:44:37.197" v="48" actId="1076"/>
          <ac:spMkLst>
            <pc:docMk/>
            <pc:sldMk cId="1066145171" sldId="316"/>
            <ac:spMk id="54" creationId="{7ED133A8-9376-6D55-797C-7C360EC28F96}"/>
          </ac:spMkLst>
        </pc:spChg>
        <pc:spChg chg="mod">
          <ac:chgData name="Louis Derrac" userId="S::louis.derrac@agate-territoires.fr::2f9aa118-d5bc-4927-8e78-98d6a39fb20f" providerId="AD" clId="Web-{6621C952-ECCB-49AA-2505-0E81F84FEF3E}" dt="2023-10-02T13:45:28.105" v="60" actId="1076"/>
          <ac:spMkLst>
            <pc:docMk/>
            <pc:sldMk cId="1066145171" sldId="316"/>
            <ac:spMk id="55" creationId="{9EFF4A9B-2535-EA94-6854-99F85C3E35BE}"/>
          </ac:spMkLst>
        </pc:spChg>
        <pc:spChg chg="mod">
          <ac:chgData name="Louis Derrac" userId="S::louis.derrac@agate-territoires.fr::2f9aa118-d5bc-4927-8e78-98d6a39fb20f" providerId="AD" clId="Web-{6621C952-ECCB-49AA-2505-0E81F84FEF3E}" dt="2023-10-02T13:46:14.794" v="69" actId="1076"/>
          <ac:spMkLst>
            <pc:docMk/>
            <pc:sldMk cId="1066145171" sldId="316"/>
            <ac:spMk id="83" creationId="{65646C37-82BA-E472-0855-9D66BDA7A18B}"/>
          </ac:spMkLst>
        </pc:spChg>
        <pc:grpChg chg="mod">
          <ac:chgData name="Louis Derrac" userId="S::louis.derrac@agate-territoires.fr::2f9aa118-d5bc-4927-8e78-98d6a39fb20f" providerId="AD" clId="Web-{6621C952-ECCB-49AA-2505-0E81F84FEF3E}" dt="2023-10-02T13:45:54.293" v="66" actId="1076"/>
          <ac:grpSpMkLst>
            <pc:docMk/>
            <pc:sldMk cId="1066145171" sldId="316"/>
            <ac:grpSpMk id="49" creationId="{839D894B-313B-0C9B-42AA-822A4FDADCA0}"/>
          </ac:grpSpMkLst>
        </pc:grpChg>
        <pc:picChg chg="add del mod">
          <ac:chgData name="Louis Derrac" userId="S::louis.derrac@agate-territoires.fr::2f9aa118-d5bc-4927-8e78-98d6a39fb20f" providerId="AD" clId="Web-{6621C952-ECCB-49AA-2505-0E81F84FEF3E}" dt="2023-10-02T13:43:24.444" v="24"/>
          <ac:picMkLst>
            <pc:docMk/>
            <pc:sldMk cId="1066145171" sldId="316"/>
            <ac:picMk id="4" creationId="{CE2403BA-C3EF-5BE4-9ECC-93F46C3516A4}"/>
          </ac:picMkLst>
        </pc:picChg>
        <pc:picChg chg="del">
          <ac:chgData name="Louis Derrac" userId="S::louis.derrac@agate-territoires.fr::2f9aa118-d5bc-4927-8e78-98d6a39fb20f" providerId="AD" clId="Web-{6621C952-ECCB-49AA-2505-0E81F84FEF3E}" dt="2023-10-02T13:46:26.998" v="72"/>
          <ac:picMkLst>
            <pc:docMk/>
            <pc:sldMk cId="1066145171" sldId="316"/>
            <ac:picMk id="8" creationId="{C4E3638F-0EF3-9A6E-2C86-049E7A32A4C1}"/>
          </ac:picMkLst>
        </pc:picChg>
        <pc:picChg chg="add del mod">
          <ac:chgData name="Louis Derrac" userId="S::louis.derrac@agate-territoires.fr::2f9aa118-d5bc-4927-8e78-98d6a39fb20f" providerId="AD" clId="Web-{6621C952-ECCB-49AA-2505-0E81F84FEF3E}" dt="2023-10-02T13:43:52.445" v="36"/>
          <ac:picMkLst>
            <pc:docMk/>
            <pc:sldMk cId="1066145171" sldId="316"/>
            <ac:picMk id="15" creationId="{214178D9-4558-656B-E369-E586DF53E246}"/>
          </ac:picMkLst>
        </pc:picChg>
        <pc:picChg chg="add">
          <ac:chgData name="Louis Derrac" userId="S::louis.derrac@agate-territoires.fr::2f9aa118-d5bc-4927-8e78-98d6a39fb20f" providerId="AD" clId="Web-{6621C952-ECCB-49AA-2505-0E81F84FEF3E}" dt="2023-10-02T13:46:23.810" v="71"/>
          <ac:picMkLst>
            <pc:docMk/>
            <pc:sldMk cId="1066145171" sldId="316"/>
            <ac:picMk id="18" creationId="{47D6C6B9-628D-434B-7D30-E8F5A166E97E}"/>
          </ac:picMkLst>
        </pc:picChg>
        <pc:cxnChg chg="mod">
          <ac:chgData name="Louis Derrac" userId="S::louis.derrac@agate-territoires.fr::2f9aa118-d5bc-4927-8e78-98d6a39fb20f" providerId="AD" clId="Web-{6621C952-ECCB-49AA-2505-0E81F84FEF3E}" dt="2023-10-02T13:44:40.635" v="50" actId="1076"/>
          <ac:cxnSpMkLst>
            <pc:docMk/>
            <pc:sldMk cId="1066145171" sldId="316"/>
            <ac:cxnSpMk id="69" creationId="{F4059CF6-D4D1-7489-C42E-18A2B6D92D10}"/>
          </ac:cxnSpMkLst>
        </pc:cxnChg>
        <pc:cxnChg chg="mod">
          <ac:chgData name="Louis Derrac" userId="S::louis.derrac@agate-territoires.fr::2f9aa118-d5bc-4927-8e78-98d6a39fb20f" providerId="AD" clId="Web-{6621C952-ECCB-49AA-2505-0E81F84FEF3E}" dt="2023-10-02T13:43:59.149" v="38" actId="1076"/>
          <ac:cxnSpMkLst>
            <pc:docMk/>
            <pc:sldMk cId="1066145171" sldId="316"/>
            <ac:cxnSpMk id="72" creationId="{988339A6-915A-25EB-B9FF-92DE0EAE696E}"/>
          </ac:cxnSpMkLst>
        </pc:cxnChg>
        <pc:cxnChg chg="mod">
          <ac:chgData name="Louis Derrac" userId="S::louis.derrac@agate-territoires.fr::2f9aa118-d5bc-4927-8e78-98d6a39fb20f" providerId="AD" clId="Web-{6621C952-ECCB-49AA-2505-0E81F84FEF3E}" dt="2023-10-02T13:44:39.181" v="49" actId="1076"/>
          <ac:cxnSpMkLst>
            <pc:docMk/>
            <pc:sldMk cId="1066145171" sldId="316"/>
            <ac:cxnSpMk id="74" creationId="{EC1C439D-8EB0-30C2-CFE2-74635F29B8FA}"/>
          </ac:cxnSpMkLst>
        </pc:cxnChg>
        <pc:cxnChg chg="mod">
          <ac:chgData name="Louis Derrac" userId="S::louis.derrac@agate-territoires.fr::2f9aa118-d5bc-4927-8e78-98d6a39fb20f" providerId="AD" clId="Web-{6621C952-ECCB-49AA-2505-0E81F84FEF3E}" dt="2023-10-02T13:45:21.167" v="59" actId="1076"/>
          <ac:cxnSpMkLst>
            <pc:docMk/>
            <pc:sldMk cId="1066145171" sldId="316"/>
            <ac:cxnSpMk id="77" creationId="{4CB44FFB-8278-2CFE-5146-046C8EACF9A1}"/>
          </ac:cxnSpMkLst>
        </pc:cxnChg>
        <pc:cxnChg chg="mod">
          <ac:chgData name="Louis Derrac" userId="S::louis.derrac@agate-territoires.fr::2f9aa118-d5bc-4927-8e78-98d6a39fb20f" providerId="AD" clId="Web-{6621C952-ECCB-49AA-2505-0E81F84FEF3E}" dt="2023-10-02T13:46:18.560" v="70" actId="1076"/>
          <ac:cxnSpMkLst>
            <pc:docMk/>
            <pc:sldMk cId="1066145171" sldId="316"/>
            <ac:cxnSpMk id="82" creationId="{5A3354ED-9546-FA86-6BA7-55530B938C06}"/>
          </ac:cxnSpMkLst>
        </pc:cxnChg>
        <pc:cxnChg chg="mod">
          <ac:chgData name="Louis Derrac" userId="S::louis.derrac@agate-territoires.fr::2f9aa118-d5bc-4927-8e78-98d6a39fb20f" providerId="AD" clId="Web-{6621C952-ECCB-49AA-2505-0E81F84FEF3E}" dt="2023-10-02T13:46:00.856" v="67" actId="1076"/>
          <ac:cxnSpMkLst>
            <pc:docMk/>
            <pc:sldMk cId="1066145171" sldId="316"/>
            <ac:cxnSpMk id="85" creationId="{1E666890-A65E-95A6-0215-00C5009AF85B}"/>
          </ac:cxnSpMkLst>
        </pc:cxnChg>
      </pc:sldChg>
      <pc:sldChg chg="modSp">
        <pc:chgData name="Louis Derrac" userId="S::louis.derrac@agate-territoires.fr::2f9aa118-d5bc-4927-8e78-98d6a39fb20f" providerId="AD" clId="Web-{6621C952-ECCB-49AA-2505-0E81F84FEF3E}" dt="2023-10-02T13:46:37.889" v="76" actId="1076"/>
        <pc:sldMkLst>
          <pc:docMk/>
          <pc:sldMk cId="236434652" sldId="317"/>
        </pc:sldMkLst>
        <pc:spChg chg="mod">
          <ac:chgData name="Louis Derrac" userId="S::louis.derrac@agate-territoires.fr::2f9aa118-d5bc-4927-8e78-98d6a39fb20f" providerId="AD" clId="Web-{6621C952-ECCB-49AA-2505-0E81F84FEF3E}" dt="2023-10-02T13:46:37.889" v="76" actId="1076"/>
          <ac:spMkLst>
            <pc:docMk/>
            <pc:sldMk cId="236434652" sldId="317"/>
            <ac:spMk id="10" creationId="{3088DCFF-720E-F0A5-FD52-162324E7EDAF}"/>
          </ac:spMkLst>
        </pc:spChg>
      </pc:sldChg>
    </pc:docChg>
  </pc:docChgLst>
  <pc:docChgLst>
    <pc:chgData name="Mathilde DUPRÉ" userId="052fccc0-81d1-45f1-96c6-b5a025481ba3" providerId="ADAL" clId="{D32D02A3-8C4E-4D08-99FF-A2D71DC1A1F5}"/>
    <pc:docChg chg="undo custSel addSld modSld">
      <pc:chgData name="Mathilde DUPRÉ" userId="052fccc0-81d1-45f1-96c6-b5a025481ba3" providerId="ADAL" clId="{D32D02A3-8C4E-4D08-99FF-A2D71DC1A1F5}" dt="2023-10-02T15:59:26.254" v="4785" actId="20577"/>
      <pc:docMkLst>
        <pc:docMk/>
      </pc:docMkLst>
      <pc:sldChg chg="addSp modSp">
        <pc:chgData name="Mathilde DUPRÉ" userId="052fccc0-81d1-45f1-96c6-b5a025481ba3" providerId="ADAL" clId="{D32D02A3-8C4E-4D08-99FF-A2D71DC1A1F5}" dt="2023-10-02T10:50:32.440" v="3051"/>
        <pc:sldMkLst>
          <pc:docMk/>
          <pc:sldMk cId="0" sldId="309"/>
        </pc:sldMkLst>
        <pc:picChg chg="add mod">
          <ac:chgData name="Mathilde DUPRÉ" userId="052fccc0-81d1-45f1-96c6-b5a025481ba3" providerId="ADAL" clId="{D32D02A3-8C4E-4D08-99FF-A2D71DC1A1F5}" dt="2023-10-02T10:50:32.440" v="3051"/>
          <ac:picMkLst>
            <pc:docMk/>
            <pc:sldMk cId="0" sldId="309"/>
            <ac:picMk id="2" creationId="{9107A8EB-3AFF-DD1B-C588-5A08AACC1911}"/>
          </ac:picMkLst>
        </pc:picChg>
      </pc:sldChg>
      <pc:sldChg chg="modSp mod modCm">
        <pc:chgData name="Mathilde DUPRÉ" userId="052fccc0-81d1-45f1-96c6-b5a025481ba3" providerId="ADAL" clId="{D32D02A3-8C4E-4D08-99FF-A2D71DC1A1F5}" dt="2023-10-02T15:25:04.062" v="4725" actId="15"/>
        <pc:sldMkLst>
          <pc:docMk/>
          <pc:sldMk cId="3476035803" sldId="310"/>
        </pc:sldMkLst>
        <pc:spChg chg="mod">
          <ac:chgData name="Mathilde DUPRÉ" userId="052fccc0-81d1-45f1-96c6-b5a025481ba3" providerId="ADAL" clId="{D32D02A3-8C4E-4D08-99FF-A2D71DC1A1F5}" dt="2023-10-02T15:25:04.062" v="4725" actId="15"/>
          <ac:spMkLst>
            <pc:docMk/>
            <pc:sldMk cId="3476035803" sldId="310"/>
            <ac:spMk id="10" creationId="{A8A082A1-DE18-51F7-C82F-BBF5AC48F6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thilde DUPRÉ" userId="052fccc0-81d1-45f1-96c6-b5a025481ba3" providerId="ADAL" clId="{D32D02A3-8C4E-4D08-99FF-A2D71DC1A1F5}" dt="2023-10-02T14:58:15.518" v="4586" actId="20577"/>
              <pc2:cmMkLst xmlns:pc2="http://schemas.microsoft.com/office/powerpoint/2019/9/main/command">
                <pc:docMk/>
                <pc:sldMk cId="3476035803" sldId="310"/>
                <pc2:cmMk id="{D4F7632E-B111-4F9E-87AB-25F0A320370B}"/>
              </pc2:cmMkLst>
            </pc226:cmChg>
            <pc226:cmChg xmlns:pc226="http://schemas.microsoft.com/office/powerpoint/2022/06/main/command" chg="mod">
              <pc226:chgData name="Mathilde DUPRÉ" userId="052fccc0-81d1-45f1-96c6-b5a025481ba3" providerId="ADAL" clId="{D32D02A3-8C4E-4D08-99FF-A2D71DC1A1F5}" dt="2023-10-02T15:24:50.469" v="4721" actId="20577"/>
              <pc2:cmMkLst xmlns:pc2="http://schemas.microsoft.com/office/powerpoint/2019/9/main/command">
                <pc:docMk/>
                <pc:sldMk cId="3476035803" sldId="310"/>
                <pc2:cmMk id="{29E0BB77-E16A-4317-9E7E-B749392F0AF4}"/>
              </pc2:cmMkLst>
            </pc226:cmChg>
            <pc226:cmChg xmlns:pc226="http://schemas.microsoft.com/office/powerpoint/2022/06/main/command" chg="mod">
              <pc226:chgData name="Mathilde DUPRÉ" userId="052fccc0-81d1-45f1-96c6-b5a025481ba3" providerId="ADAL" clId="{D32D02A3-8C4E-4D08-99FF-A2D71DC1A1F5}" dt="2023-10-02T14:58:36.251" v="4597" actId="20577"/>
              <pc2:cmMkLst xmlns:pc2="http://schemas.microsoft.com/office/powerpoint/2019/9/main/command">
                <pc:docMk/>
                <pc:sldMk cId="3476035803" sldId="310"/>
                <pc2:cmMk id="{54AC61F3-7D63-432B-8B15-7C5CEF10339D}"/>
              </pc2:cmMkLst>
            </pc226:cmChg>
          </p:ext>
        </pc:extLst>
      </pc:sldChg>
      <pc:sldChg chg="delSp modSp mod">
        <pc:chgData name="Mathilde DUPRÉ" userId="052fccc0-81d1-45f1-96c6-b5a025481ba3" providerId="ADAL" clId="{D32D02A3-8C4E-4D08-99FF-A2D71DC1A1F5}" dt="2023-10-02T11:19:40.531" v="4068" actId="478"/>
        <pc:sldMkLst>
          <pc:docMk/>
          <pc:sldMk cId="2367962842" sldId="311"/>
        </pc:sldMkLst>
        <pc:spChg chg="mod">
          <ac:chgData name="Mathilde DUPRÉ" userId="052fccc0-81d1-45f1-96c6-b5a025481ba3" providerId="ADAL" clId="{D32D02A3-8C4E-4D08-99FF-A2D71DC1A1F5}" dt="2023-10-02T09:53:38.388" v="807" actId="2711"/>
          <ac:spMkLst>
            <pc:docMk/>
            <pc:sldMk cId="2367962842" sldId="311"/>
            <ac:spMk id="5" creationId="{EEC87210-212C-17AD-263E-10043F01A4B3}"/>
          </ac:spMkLst>
        </pc:spChg>
        <pc:picChg chg="del">
          <ac:chgData name="Mathilde DUPRÉ" userId="052fccc0-81d1-45f1-96c6-b5a025481ba3" providerId="ADAL" clId="{D32D02A3-8C4E-4D08-99FF-A2D71DC1A1F5}" dt="2023-10-02T11:19:40.531" v="4068" actId="478"/>
          <ac:picMkLst>
            <pc:docMk/>
            <pc:sldMk cId="2367962842" sldId="311"/>
            <ac:picMk id="8" creationId="{C4E3638F-0EF3-9A6E-2C86-049E7A32A4C1}"/>
          </ac:picMkLst>
        </pc:picChg>
      </pc:sldChg>
      <pc:sldChg chg="modSp mod">
        <pc:chgData name="Mathilde DUPRÉ" userId="052fccc0-81d1-45f1-96c6-b5a025481ba3" providerId="ADAL" clId="{D32D02A3-8C4E-4D08-99FF-A2D71DC1A1F5}" dt="2023-10-02T09:52:44.699" v="795" actId="255"/>
        <pc:sldMkLst>
          <pc:docMk/>
          <pc:sldMk cId="56191260" sldId="312"/>
        </pc:sldMkLst>
        <pc:spChg chg="mod">
          <ac:chgData name="Mathilde DUPRÉ" userId="052fccc0-81d1-45f1-96c6-b5a025481ba3" providerId="ADAL" clId="{D32D02A3-8C4E-4D08-99FF-A2D71DC1A1F5}" dt="2023-10-02T09:52:44.699" v="795" actId="255"/>
          <ac:spMkLst>
            <pc:docMk/>
            <pc:sldMk cId="56191260" sldId="312"/>
            <ac:spMk id="3" creationId="{0FEBDC28-986A-A7D5-5E27-DB4D123274B7}"/>
          </ac:spMkLst>
        </pc:spChg>
      </pc:sldChg>
      <pc:sldChg chg="addSp delSp modSp mod">
        <pc:chgData name="Mathilde DUPRÉ" userId="052fccc0-81d1-45f1-96c6-b5a025481ba3" providerId="ADAL" clId="{D32D02A3-8C4E-4D08-99FF-A2D71DC1A1F5}" dt="2023-10-02T10:06:57.230" v="1525" actId="6549"/>
        <pc:sldMkLst>
          <pc:docMk/>
          <pc:sldMk cId="2836538018" sldId="313"/>
        </pc:sldMkLst>
        <pc:spChg chg="add mod">
          <ac:chgData name="Mathilde DUPRÉ" userId="052fccc0-81d1-45f1-96c6-b5a025481ba3" providerId="ADAL" clId="{D32D02A3-8C4E-4D08-99FF-A2D71DC1A1F5}" dt="2023-10-02T09:54:47.625" v="872" actId="20577"/>
          <ac:spMkLst>
            <pc:docMk/>
            <pc:sldMk cId="2836538018" sldId="313"/>
            <ac:spMk id="2" creationId="{8DDC0AF4-015A-DB08-386B-A44CFE601638}"/>
          </ac:spMkLst>
        </pc:spChg>
        <pc:spChg chg="add del mod">
          <ac:chgData name="Mathilde DUPRÉ" userId="052fccc0-81d1-45f1-96c6-b5a025481ba3" providerId="ADAL" clId="{D32D02A3-8C4E-4D08-99FF-A2D71DC1A1F5}" dt="2023-10-02T10:06:57.230" v="1525" actId="6549"/>
          <ac:spMkLst>
            <pc:docMk/>
            <pc:sldMk cId="2836538018" sldId="313"/>
            <ac:spMk id="3" creationId="{0FEBDC28-986A-A7D5-5E27-DB4D123274B7}"/>
          </ac:spMkLst>
        </pc:spChg>
        <pc:spChg chg="add mod">
          <ac:chgData name="Mathilde DUPRÉ" userId="052fccc0-81d1-45f1-96c6-b5a025481ba3" providerId="ADAL" clId="{D32D02A3-8C4E-4D08-99FF-A2D71DC1A1F5}" dt="2023-10-02T09:57:14.425" v="908" actId="1037"/>
          <ac:spMkLst>
            <pc:docMk/>
            <pc:sldMk cId="2836538018" sldId="313"/>
            <ac:spMk id="11" creationId="{A6868C62-0E4F-C8C7-D374-BAF571B09090}"/>
          </ac:spMkLst>
        </pc:spChg>
        <pc:picChg chg="mod">
          <ac:chgData name="Mathilde DUPRÉ" userId="052fccc0-81d1-45f1-96c6-b5a025481ba3" providerId="ADAL" clId="{D32D02A3-8C4E-4D08-99FF-A2D71DC1A1F5}" dt="2023-10-02T10:05:33.527" v="1517" actId="1076"/>
          <ac:picMkLst>
            <pc:docMk/>
            <pc:sldMk cId="2836538018" sldId="313"/>
            <ac:picMk id="4" creationId="{A23BBEFF-6081-6B4F-20AE-FFF2271A5DDB}"/>
          </ac:picMkLst>
        </pc:picChg>
        <pc:picChg chg="mod">
          <ac:chgData name="Mathilde DUPRÉ" userId="052fccc0-81d1-45f1-96c6-b5a025481ba3" providerId="ADAL" clId="{D32D02A3-8C4E-4D08-99FF-A2D71DC1A1F5}" dt="2023-10-02T09:54:15.109" v="810" actId="207"/>
          <ac:picMkLst>
            <pc:docMk/>
            <pc:sldMk cId="2836538018" sldId="313"/>
            <ac:picMk id="6" creationId="{320E3BC2-264A-4242-C092-68F3B3D48006}"/>
          </ac:picMkLst>
        </pc:picChg>
        <pc:picChg chg="mod">
          <ac:chgData name="Mathilde DUPRÉ" userId="052fccc0-81d1-45f1-96c6-b5a025481ba3" providerId="ADAL" clId="{D32D02A3-8C4E-4D08-99FF-A2D71DC1A1F5}" dt="2023-10-02T09:54:12.595" v="809" actId="207"/>
          <ac:picMkLst>
            <pc:docMk/>
            <pc:sldMk cId="2836538018" sldId="313"/>
            <ac:picMk id="7" creationId="{5E6D41B8-9E18-DAAE-8167-E5D0DED9992E}"/>
          </ac:picMkLst>
        </pc:picChg>
        <pc:picChg chg="add mod">
          <ac:chgData name="Mathilde DUPRÉ" userId="052fccc0-81d1-45f1-96c6-b5a025481ba3" providerId="ADAL" clId="{D32D02A3-8C4E-4D08-99FF-A2D71DC1A1F5}" dt="2023-10-02T09:57:16.702" v="909" actId="1076"/>
          <ac:picMkLst>
            <pc:docMk/>
            <pc:sldMk cId="2836538018" sldId="313"/>
            <ac:picMk id="9" creationId="{A2CF7BDE-4B75-18CA-99C4-D0AA9420E577}"/>
          </ac:picMkLst>
        </pc:picChg>
      </pc:sldChg>
      <pc:sldChg chg="addSp delSp modSp mod">
        <pc:chgData name="Mathilde DUPRÉ" userId="052fccc0-81d1-45f1-96c6-b5a025481ba3" providerId="ADAL" clId="{D32D02A3-8C4E-4D08-99FF-A2D71DC1A1F5}" dt="2023-10-02T09:52:26.991" v="793" actId="20577"/>
        <pc:sldMkLst>
          <pc:docMk/>
          <pc:sldMk cId="2329625339" sldId="314"/>
        </pc:sldMkLst>
        <pc:spChg chg="add del mod">
          <ac:chgData name="Mathilde DUPRÉ" userId="052fccc0-81d1-45f1-96c6-b5a025481ba3" providerId="ADAL" clId="{D32D02A3-8C4E-4D08-99FF-A2D71DC1A1F5}" dt="2023-10-02T09:40:34.265" v="333" actId="478"/>
          <ac:spMkLst>
            <pc:docMk/>
            <pc:sldMk cId="2329625339" sldId="314"/>
            <ac:spMk id="3" creationId="{B70436B3-30EC-FBC4-380A-0B577135D4D1}"/>
          </ac:spMkLst>
        </pc:spChg>
        <pc:spChg chg="mod">
          <ac:chgData name="Mathilde DUPRÉ" userId="052fccc0-81d1-45f1-96c6-b5a025481ba3" providerId="ADAL" clId="{D32D02A3-8C4E-4D08-99FF-A2D71DC1A1F5}" dt="2023-10-02T09:50:18.846" v="768" actId="20577"/>
          <ac:spMkLst>
            <pc:docMk/>
            <pc:sldMk cId="2329625339" sldId="314"/>
            <ac:spMk id="5" creationId="{4FBAFEED-BA20-8AC8-F338-429C9156D8BA}"/>
          </ac:spMkLst>
        </pc:spChg>
        <pc:spChg chg="mod">
          <ac:chgData name="Mathilde DUPRÉ" userId="052fccc0-81d1-45f1-96c6-b5a025481ba3" providerId="ADAL" clId="{D32D02A3-8C4E-4D08-99FF-A2D71DC1A1F5}" dt="2023-10-02T09:52:26.991" v="793" actId="20577"/>
          <ac:spMkLst>
            <pc:docMk/>
            <pc:sldMk cId="2329625339" sldId="314"/>
            <ac:spMk id="10" creationId="{A8A082A1-DE18-51F7-C82F-BBF5AC48F62C}"/>
          </ac:spMkLst>
        </pc:spChg>
      </pc:sldChg>
      <pc:sldChg chg="modSp add mod">
        <pc:chgData name="Mathilde DUPRÉ" userId="052fccc0-81d1-45f1-96c6-b5a025481ba3" providerId="ADAL" clId="{D32D02A3-8C4E-4D08-99FF-A2D71DC1A1F5}" dt="2023-10-02T15:28:22.044" v="4730" actId="20577"/>
        <pc:sldMkLst>
          <pc:docMk/>
          <pc:sldMk cId="3752052789" sldId="315"/>
        </pc:sldMkLst>
        <pc:spChg chg="mod">
          <ac:chgData name="Mathilde DUPRÉ" userId="052fccc0-81d1-45f1-96c6-b5a025481ba3" providerId="ADAL" clId="{D32D02A3-8C4E-4D08-99FF-A2D71DC1A1F5}" dt="2023-10-02T09:42:11.053" v="399" actId="20577"/>
          <ac:spMkLst>
            <pc:docMk/>
            <pc:sldMk cId="3752052789" sldId="315"/>
            <ac:spMk id="5" creationId="{4FBAFEED-BA20-8AC8-F338-429C9156D8BA}"/>
          </ac:spMkLst>
        </pc:spChg>
        <pc:spChg chg="mod">
          <ac:chgData name="Mathilde DUPRÉ" userId="052fccc0-81d1-45f1-96c6-b5a025481ba3" providerId="ADAL" clId="{D32D02A3-8C4E-4D08-99FF-A2D71DC1A1F5}" dt="2023-10-02T15:28:22.044" v="4730" actId="20577"/>
          <ac:spMkLst>
            <pc:docMk/>
            <pc:sldMk cId="3752052789" sldId="315"/>
            <ac:spMk id="10" creationId="{A8A082A1-DE18-51F7-C82F-BBF5AC48F62C}"/>
          </ac:spMkLst>
        </pc:spChg>
      </pc:sldChg>
      <pc:sldChg chg="addSp delSp modSp add mod modAnim">
        <pc:chgData name="Mathilde DUPRÉ" userId="052fccc0-81d1-45f1-96c6-b5a025481ba3" providerId="ADAL" clId="{D32D02A3-8C4E-4D08-99FF-A2D71DC1A1F5}" dt="2023-10-02T15:54:28.193" v="4761" actId="1076"/>
        <pc:sldMkLst>
          <pc:docMk/>
          <pc:sldMk cId="1066145171" sldId="316"/>
        </pc:sldMkLst>
        <pc:spChg chg="mod">
          <ac:chgData name="Mathilde DUPRÉ" userId="052fccc0-81d1-45f1-96c6-b5a025481ba3" providerId="ADAL" clId="{D32D02A3-8C4E-4D08-99FF-A2D71DC1A1F5}" dt="2023-10-02T10:08:05.359" v="1558" actId="13926"/>
          <ac:spMkLst>
            <pc:docMk/>
            <pc:sldMk cId="1066145171" sldId="316"/>
            <ac:spMk id="2" creationId="{8DDC0AF4-015A-DB08-386B-A44CFE601638}"/>
          </ac:spMkLst>
        </pc:spChg>
        <pc:spChg chg="del mod">
          <ac:chgData name="Mathilde DUPRÉ" userId="052fccc0-81d1-45f1-96c6-b5a025481ba3" providerId="ADAL" clId="{D32D02A3-8C4E-4D08-99FF-A2D71DC1A1F5}" dt="2023-10-02T10:08:09.701" v="1559" actId="478"/>
          <ac:spMkLst>
            <pc:docMk/>
            <pc:sldMk cId="1066145171" sldId="316"/>
            <ac:spMk id="3" creationId="{0FEBDC28-986A-A7D5-5E27-DB4D123274B7}"/>
          </ac:spMkLst>
        </pc:spChg>
        <pc:spChg chg="add mod">
          <ac:chgData name="Mathilde DUPRÉ" userId="052fccc0-81d1-45f1-96c6-b5a025481ba3" providerId="ADAL" clId="{D32D02A3-8C4E-4D08-99FF-A2D71DC1A1F5}" dt="2023-10-02T11:02:16.943" v="3392" actId="115"/>
          <ac:spMkLst>
            <pc:docMk/>
            <pc:sldMk cId="1066145171" sldId="316"/>
            <ac:spMk id="5" creationId="{1ED659D0-2CA7-122D-EFBF-638503C31DA4}"/>
          </ac:spMkLst>
        </pc:spChg>
        <pc:spChg chg="add del mod">
          <ac:chgData name="Mathilde DUPRÉ" userId="052fccc0-81d1-45f1-96c6-b5a025481ba3" providerId="ADAL" clId="{D32D02A3-8C4E-4D08-99FF-A2D71DC1A1F5}" dt="2023-10-02T10:37:09.968" v="2537" actId="478"/>
          <ac:spMkLst>
            <pc:docMk/>
            <pc:sldMk cId="1066145171" sldId="316"/>
            <ac:spMk id="9" creationId="{A6264DD8-B46E-3B89-DBC6-E0408FE83C58}"/>
          </ac:spMkLst>
        </pc:spChg>
        <pc:spChg chg="add mod topLvl">
          <ac:chgData name="Mathilde DUPRÉ" userId="052fccc0-81d1-45f1-96c6-b5a025481ba3" providerId="ADAL" clId="{D32D02A3-8C4E-4D08-99FF-A2D71DC1A1F5}" dt="2023-10-02T10:38:26.982" v="2546" actId="122"/>
          <ac:spMkLst>
            <pc:docMk/>
            <pc:sldMk cId="1066145171" sldId="316"/>
            <ac:spMk id="10" creationId="{81192454-CDB0-01D3-DB8D-259142C54B5F}"/>
          </ac:spMkLst>
        </pc:spChg>
        <pc:spChg chg="add mod topLvl">
          <ac:chgData name="Mathilde DUPRÉ" userId="052fccc0-81d1-45f1-96c6-b5a025481ba3" providerId="ADAL" clId="{D32D02A3-8C4E-4D08-99FF-A2D71DC1A1F5}" dt="2023-10-02T10:38:04.455" v="2542" actId="1076"/>
          <ac:spMkLst>
            <pc:docMk/>
            <pc:sldMk cId="1066145171" sldId="316"/>
            <ac:spMk id="11" creationId="{EF89B379-C6B3-44AC-F294-C5826CCDAA6D}"/>
          </ac:spMkLst>
        </pc:spChg>
        <pc:spChg chg="add mod ord">
          <ac:chgData name="Mathilde DUPRÉ" userId="052fccc0-81d1-45f1-96c6-b5a025481ba3" providerId="ADAL" clId="{D32D02A3-8C4E-4D08-99FF-A2D71DC1A1F5}" dt="2023-10-02T11:13:35.795" v="4037" actId="165"/>
          <ac:spMkLst>
            <pc:docMk/>
            <pc:sldMk cId="1066145171" sldId="316"/>
            <ac:spMk id="12" creationId="{5502795D-F7C2-9180-481F-D76B49CEEBFD}"/>
          </ac:spMkLst>
        </pc:spChg>
        <pc:spChg chg="add mod">
          <ac:chgData name="Mathilde DUPRÉ" userId="052fccc0-81d1-45f1-96c6-b5a025481ba3" providerId="ADAL" clId="{D32D02A3-8C4E-4D08-99FF-A2D71DC1A1F5}" dt="2023-10-02T10:49:50.628" v="3047" actId="1076"/>
          <ac:spMkLst>
            <pc:docMk/>
            <pc:sldMk cId="1066145171" sldId="316"/>
            <ac:spMk id="13" creationId="{939AE444-49AC-1521-8084-FD0E2688FC5A}"/>
          </ac:spMkLst>
        </pc:spChg>
        <pc:spChg chg="add mod ord">
          <ac:chgData name="Mathilde DUPRÉ" userId="052fccc0-81d1-45f1-96c6-b5a025481ba3" providerId="ADAL" clId="{D32D02A3-8C4E-4D08-99FF-A2D71DC1A1F5}" dt="2023-10-02T11:01:51.673" v="3389" actId="1076"/>
          <ac:spMkLst>
            <pc:docMk/>
            <pc:sldMk cId="1066145171" sldId="316"/>
            <ac:spMk id="14" creationId="{E5EAFA67-E356-4743-8D79-9EAAB2C0B3FE}"/>
          </ac:spMkLst>
        </pc:spChg>
        <pc:spChg chg="add del mod">
          <ac:chgData name="Mathilde DUPRÉ" userId="052fccc0-81d1-45f1-96c6-b5a025481ba3" providerId="ADAL" clId="{D32D02A3-8C4E-4D08-99FF-A2D71DC1A1F5}" dt="2023-10-02T10:47:06.420" v="2863" actId="478"/>
          <ac:spMkLst>
            <pc:docMk/>
            <pc:sldMk cId="1066145171" sldId="316"/>
            <ac:spMk id="15" creationId="{FE1B0162-9C10-EDAA-3DE4-9420B77A76F5}"/>
          </ac:spMkLst>
        </pc:spChg>
        <pc:spChg chg="add mod">
          <ac:chgData name="Mathilde DUPRÉ" userId="052fccc0-81d1-45f1-96c6-b5a025481ba3" providerId="ADAL" clId="{D32D02A3-8C4E-4D08-99FF-A2D71DC1A1F5}" dt="2023-10-02T11:05:02.279" v="3486" actId="1076"/>
          <ac:spMkLst>
            <pc:docMk/>
            <pc:sldMk cId="1066145171" sldId="316"/>
            <ac:spMk id="16" creationId="{D1812576-F057-C5A3-C308-F041B7BD1089}"/>
          </ac:spMkLst>
        </pc:spChg>
        <pc:spChg chg="add del mod">
          <ac:chgData name="Mathilde DUPRÉ" userId="052fccc0-81d1-45f1-96c6-b5a025481ba3" providerId="ADAL" clId="{D32D02A3-8C4E-4D08-99FF-A2D71DC1A1F5}" dt="2023-10-02T10:53:33.777" v="3094" actId="478"/>
          <ac:spMkLst>
            <pc:docMk/>
            <pc:sldMk cId="1066145171" sldId="316"/>
            <ac:spMk id="17" creationId="{1CA7935D-7C4F-B2C9-41A6-30C7D100D7A1}"/>
          </ac:spMkLst>
        </pc:spChg>
        <pc:spChg chg="add mod">
          <ac:chgData name="Mathilde DUPRÉ" userId="052fccc0-81d1-45f1-96c6-b5a025481ba3" providerId="ADAL" clId="{D32D02A3-8C4E-4D08-99FF-A2D71DC1A1F5}" dt="2023-10-02T15:51:41.855" v="4741" actId="1076"/>
          <ac:spMkLst>
            <pc:docMk/>
            <pc:sldMk cId="1066145171" sldId="316"/>
            <ac:spMk id="30" creationId="{A415A508-57EF-17D0-6141-C22A6276FDB8}"/>
          </ac:spMkLst>
        </pc:spChg>
        <pc:spChg chg="add mod">
          <ac:chgData name="Mathilde DUPRÉ" userId="052fccc0-81d1-45f1-96c6-b5a025481ba3" providerId="ADAL" clId="{D32D02A3-8C4E-4D08-99FF-A2D71DC1A1F5}" dt="2023-10-02T15:51:45.180" v="4742" actId="122"/>
          <ac:spMkLst>
            <pc:docMk/>
            <pc:sldMk cId="1066145171" sldId="316"/>
            <ac:spMk id="31" creationId="{D0A9EBCB-47C0-2CE1-95BF-233FBC213C89}"/>
          </ac:spMkLst>
        </pc:spChg>
        <pc:spChg chg="add mod ord">
          <ac:chgData name="Mathilde DUPRÉ" userId="052fccc0-81d1-45f1-96c6-b5a025481ba3" providerId="ADAL" clId="{D32D02A3-8C4E-4D08-99FF-A2D71DC1A1F5}" dt="2023-10-02T11:13:35.795" v="4037" actId="165"/>
          <ac:spMkLst>
            <pc:docMk/>
            <pc:sldMk cId="1066145171" sldId="316"/>
            <ac:spMk id="32" creationId="{A9377897-25C3-60B9-0861-6FB89DC81F8A}"/>
          </ac:spMkLst>
        </pc:spChg>
        <pc:spChg chg="add mod">
          <ac:chgData name="Mathilde DUPRÉ" userId="052fccc0-81d1-45f1-96c6-b5a025481ba3" providerId="ADAL" clId="{D32D02A3-8C4E-4D08-99FF-A2D71DC1A1F5}" dt="2023-10-02T11:16:17.762" v="4064" actId="1076"/>
          <ac:spMkLst>
            <pc:docMk/>
            <pc:sldMk cId="1066145171" sldId="316"/>
            <ac:spMk id="33" creationId="{FF22540D-939E-3106-D04C-F3C5968E8157}"/>
          </ac:spMkLst>
        </pc:spChg>
        <pc:spChg chg="add mod ord topLvl">
          <ac:chgData name="Mathilde DUPRÉ" userId="052fccc0-81d1-45f1-96c6-b5a025481ba3" providerId="ADAL" clId="{D32D02A3-8C4E-4D08-99FF-A2D71DC1A1F5}" dt="2023-10-02T11:12:16.970" v="4029" actId="1076"/>
          <ac:spMkLst>
            <pc:docMk/>
            <pc:sldMk cId="1066145171" sldId="316"/>
            <ac:spMk id="34" creationId="{3F23C008-37E5-EAC3-1EA8-746CBA71488F}"/>
          </ac:spMkLst>
        </pc:spChg>
        <pc:spChg chg="add mod ord topLvl">
          <ac:chgData name="Mathilde DUPRÉ" userId="052fccc0-81d1-45f1-96c6-b5a025481ba3" providerId="ADAL" clId="{D32D02A3-8C4E-4D08-99FF-A2D71DC1A1F5}" dt="2023-10-02T11:12:06.241" v="4026" actId="1076"/>
          <ac:spMkLst>
            <pc:docMk/>
            <pc:sldMk cId="1066145171" sldId="316"/>
            <ac:spMk id="35" creationId="{31633D5D-5AD2-A6D4-8A40-FA499C39407E}"/>
          </ac:spMkLst>
        </pc:spChg>
        <pc:spChg chg="mod topLvl">
          <ac:chgData name="Mathilde DUPRÉ" userId="052fccc0-81d1-45f1-96c6-b5a025481ba3" providerId="ADAL" clId="{D32D02A3-8C4E-4D08-99FF-A2D71DC1A1F5}" dt="2023-10-02T10:36:57.199" v="2535" actId="20577"/>
          <ac:spMkLst>
            <pc:docMk/>
            <pc:sldMk cId="1066145171" sldId="316"/>
            <ac:spMk id="39" creationId="{B37D735E-4085-68A1-99E2-F4912F5FBCA5}"/>
          </ac:spMkLst>
        </pc:spChg>
        <pc:spChg chg="mod ord topLvl">
          <ac:chgData name="Mathilde DUPRÉ" userId="052fccc0-81d1-45f1-96c6-b5a025481ba3" providerId="ADAL" clId="{D32D02A3-8C4E-4D08-99FF-A2D71DC1A1F5}" dt="2023-10-02T11:11:54.524" v="4023" actId="1076"/>
          <ac:spMkLst>
            <pc:docMk/>
            <pc:sldMk cId="1066145171" sldId="316"/>
            <ac:spMk id="40" creationId="{4E8A24CD-75AC-6CE1-E39C-001F16C2ACB6}"/>
          </ac:spMkLst>
        </pc:spChg>
        <pc:spChg chg="add mod ord">
          <ac:chgData name="Mathilde DUPRÉ" userId="052fccc0-81d1-45f1-96c6-b5a025481ba3" providerId="ADAL" clId="{D32D02A3-8C4E-4D08-99FF-A2D71DC1A1F5}" dt="2023-10-02T11:12:26.952" v="4032" actId="1076"/>
          <ac:spMkLst>
            <pc:docMk/>
            <pc:sldMk cId="1066145171" sldId="316"/>
            <ac:spMk id="45" creationId="{E672FD02-4F72-FAF5-AC57-256122E0684B}"/>
          </ac:spMkLst>
        </pc:spChg>
        <pc:spChg chg="add mod">
          <ac:chgData name="Mathilde DUPRÉ" userId="052fccc0-81d1-45f1-96c6-b5a025481ba3" providerId="ADAL" clId="{D32D02A3-8C4E-4D08-99FF-A2D71DC1A1F5}" dt="2023-10-02T10:40:55.673" v="2594" actId="1076"/>
          <ac:spMkLst>
            <pc:docMk/>
            <pc:sldMk cId="1066145171" sldId="316"/>
            <ac:spMk id="46" creationId="{B56BCF4C-672A-E249-37A1-9F06AC5BF9B9}"/>
          </ac:spMkLst>
        </pc:spChg>
        <pc:spChg chg="add mod topLvl">
          <ac:chgData name="Mathilde DUPRÉ" userId="052fccc0-81d1-45f1-96c6-b5a025481ba3" providerId="ADAL" clId="{D32D02A3-8C4E-4D08-99FF-A2D71DC1A1F5}" dt="2023-10-02T11:14:41.233" v="4044" actId="1076"/>
          <ac:spMkLst>
            <pc:docMk/>
            <pc:sldMk cId="1066145171" sldId="316"/>
            <ac:spMk id="50" creationId="{078F9D64-63E8-3A70-511C-1B4882C90D97}"/>
          </ac:spMkLst>
        </pc:spChg>
        <pc:spChg chg="add mod topLvl">
          <ac:chgData name="Mathilde DUPRÉ" userId="052fccc0-81d1-45f1-96c6-b5a025481ba3" providerId="ADAL" clId="{D32D02A3-8C4E-4D08-99FF-A2D71DC1A1F5}" dt="2023-10-02T11:14:53.556" v="4047" actId="1076"/>
          <ac:spMkLst>
            <pc:docMk/>
            <pc:sldMk cId="1066145171" sldId="316"/>
            <ac:spMk id="51" creationId="{BFB5029D-F802-7967-6B0E-8C84672374A6}"/>
          </ac:spMkLst>
        </pc:spChg>
        <pc:spChg chg="add mod ord topLvl">
          <ac:chgData name="Mathilde DUPRÉ" userId="052fccc0-81d1-45f1-96c6-b5a025481ba3" providerId="ADAL" clId="{D32D02A3-8C4E-4D08-99FF-A2D71DC1A1F5}" dt="2023-10-02T15:52:17.046" v="4748" actId="1076"/>
          <ac:spMkLst>
            <pc:docMk/>
            <pc:sldMk cId="1066145171" sldId="316"/>
            <ac:spMk id="52" creationId="{F04E2998-558A-6BC5-7E5E-EF19F2CD5414}"/>
          </ac:spMkLst>
        </pc:spChg>
        <pc:spChg chg="add mod ord topLvl">
          <ac:chgData name="Mathilde DUPRÉ" userId="052fccc0-81d1-45f1-96c6-b5a025481ba3" providerId="ADAL" clId="{D32D02A3-8C4E-4D08-99FF-A2D71DC1A1F5}" dt="2023-10-02T15:51:03.824" v="4734" actId="1076"/>
          <ac:spMkLst>
            <pc:docMk/>
            <pc:sldMk cId="1066145171" sldId="316"/>
            <ac:spMk id="53" creationId="{1307487C-6067-6047-F6F4-D7DCAFBC1F16}"/>
          </ac:spMkLst>
        </pc:spChg>
        <pc:spChg chg="add mod">
          <ac:chgData name="Mathilde DUPRÉ" userId="052fccc0-81d1-45f1-96c6-b5a025481ba3" providerId="ADAL" clId="{D32D02A3-8C4E-4D08-99FF-A2D71DC1A1F5}" dt="2023-10-02T15:52:13.782" v="4747" actId="1076"/>
          <ac:spMkLst>
            <pc:docMk/>
            <pc:sldMk cId="1066145171" sldId="316"/>
            <ac:spMk id="54" creationId="{7ED133A8-9376-6D55-797C-7C360EC28F96}"/>
          </ac:spMkLst>
        </pc:spChg>
        <pc:spChg chg="add mod">
          <ac:chgData name="Mathilde DUPRÉ" userId="052fccc0-81d1-45f1-96c6-b5a025481ba3" providerId="ADAL" clId="{D32D02A3-8C4E-4D08-99FF-A2D71DC1A1F5}" dt="2023-10-02T15:51:06.490" v="4735" actId="1076"/>
          <ac:spMkLst>
            <pc:docMk/>
            <pc:sldMk cId="1066145171" sldId="316"/>
            <ac:spMk id="55" creationId="{9EFF4A9B-2535-EA94-6854-99F85C3E35BE}"/>
          </ac:spMkLst>
        </pc:spChg>
        <pc:spChg chg="add mod">
          <ac:chgData name="Mathilde DUPRÉ" userId="052fccc0-81d1-45f1-96c6-b5a025481ba3" providerId="ADAL" clId="{D32D02A3-8C4E-4D08-99FF-A2D71DC1A1F5}" dt="2023-10-02T11:03:31.516" v="3476" actId="1076"/>
          <ac:spMkLst>
            <pc:docMk/>
            <pc:sldMk cId="1066145171" sldId="316"/>
            <ac:spMk id="57" creationId="{4E6D5BF8-F291-4723-D75D-B134E9F32115}"/>
          </ac:spMkLst>
        </pc:spChg>
        <pc:spChg chg="add mod">
          <ac:chgData name="Mathilde DUPRÉ" userId="052fccc0-81d1-45f1-96c6-b5a025481ba3" providerId="ADAL" clId="{D32D02A3-8C4E-4D08-99FF-A2D71DC1A1F5}" dt="2023-10-02T15:53:25.245" v="4758" actId="113"/>
          <ac:spMkLst>
            <pc:docMk/>
            <pc:sldMk cId="1066145171" sldId="316"/>
            <ac:spMk id="58" creationId="{1608245C-65A6-F27A-1EDD-425F5E415F13}"/>
          </ac:spMkLst>
        </pc:spChg>
        <pc:spChg chg="add mod">
          <ac:chgData name="Mathilde DUPRÉ" userId="052fccc0-81d1-45f1-96c6-b5a025481ba3" providerId="ADAL" clId="{D32D02A3-8C4E-4D08-99FF-A2D71DC1A1F5}" dt="2023-10-02T15:54:28.193" v="4761" actId="1076"/>
          <ac:spMkLst>
            <pc:docMk/>
            <pc:sldMk cId="1066145171" sldId="316"/>
            <ac:spMk id="83" creationId="{65646C37-82BA-E472-0855-9D66BDA7A18B}"/>
          </ac:spMkLst>
        </pc:spChg>
        <pc:grpChg chg="add del mod">
          <ac:chgData name="Mathilde DUPRÉ" userId="052fccc0-81d1-45f1-96c6-b5a025481ba3" providerId="ADAL" clId="{D32D02A3-8C4E-4D08-99FF-A2D71DC1A1F5}" dt="2023-10-02T10:38:14.848" v="2544" actId="165"/>
          <ac:grpSpMkLst>
            <pc:docMk/>
            <pc:sldMk cId="1066145171" sldId="316"/>
            <ac:grpSpMk id="36" creationId="{218E8F9F-DA15-8E2A-9188-F3D63C39FDBD}"/>
          </ac:grpSpMkLst>
        </pc:grpChg>
        <pc:grpChg chg="add del mod ord">
          <ac:chgData name="Mathilde DUPRÉ" userId="052fccc0-81d1-45f1-96c6-b5a025481ba3" providerId="ADAL" clId="{D32D02A3-8C4E-4D08-99FF-A2D71DC1A1F5}" dt="2023-10-02T10:37:45.767" v="2539" actId="165"/>
          <ac:grpSpMkLst>
            <pc:docMk/>
            <pc:sldMk cId="1066145171" sldId="316"/>
            <ac:grpSpMk id="37" creationId="{A9F6CB01-A652-BFE9-53AC-EEA70F6519AB}"/>
          </ac:grpSpMkLst>
        </pc:grpChg>
        <pc:grpChg chg="add del mod">
          <ac:chgData name="Mathilde DUPRÉ" userId="052fccc0-81d1-45f1-96c6-b5a025481ba3" providerId="ADAL" clId="{D32D02A3-8C4E-4D08-99FF-A2D71DC1A1F5}" dt="2023-10-02T10:36:27.388" v="2515" actId="165"/>
          <ac:grpSpMkLst>
            <pc:docMk/>
            <pc:sldMk cId="1066145171" sldId="316"/>
            <ac:grpSpMk id="38" creationId="{B622462B-6AC6-6E9A-CCEC-54EB5CB84925}"/>
          </ac:grpSpMkLst>
        </pc:grpChg>
        <pc:grpChg chg="add mod">
          <ac:chgData name="Mathilde DUPRÉ" userId="052fccc0-81d1-45f1-96c6-b5a025481ba3" providerId="ADAL" clId="{D32D02A3-8C4E-4D08-99FF-A2D71DC1A1F5}" dt="2023-10-02T11:01:58.292" v="3390" actId="1076"/>
          <ac:grpSpMkLst>
            <pc:docMk/>
            <pc:sldMk cId="1066145171" sldId="316"/>
            <ac:grpSpMk id="41" creationId="{7B771485-26CC-5864-D4FA-BBE1E2AA16C4}"/>
          </ac:grpSpMkLst>
        </pc:grpChg>
        <pc:grpChg chg="add mod">
          <ac:chgData name="Mathilde DUPRÉ" userId="052fccc0-81d1-45f1-96c6-b5a025481ba3" providerId="ADAL" clId="{D32D02A3-8C4E-4D08-99FF-A2D71DC1A1F5}" dt="2023-10-02T10:45:54.826" v="2726" actId="14100"/>
          <ac:grpSpMkLst>
            <pc:docMk/>
            <pc:sldMk cId="1066145171" sldId="316"/>
            <ac:grpSpMk id="48" creationId="{38377F15-709D-FC90-4E39-FB4B9CDEA13C}"/>
          </ac:grpSpMkLst>
        </pc:grpChg>
        <pc:grpChg chg="add mod topLvl">
          <ac:chgData name="Mathilde DUPRÉ" userId="052fccc0-81d1-45f1-96c6-b5a025481ba3" providerId="ADAL" clId="{D32D02A3-8C4E-4D08-99FF-A2D71DC1A1F5}" dt="2023-10-02T11:13:35.795" v="4037" actId="165"/>
          <ac:grpSpMkLst>
            <pc:docMk/>
            <pc:sldMk cId="1066145171" sldId="316"/>
            <ac:grpSpMk id="49" creationId="{839D894B-313B-0C9B-42AA-822A4FDADCA0}"/>
          </ac:grpSpMkLst>
        </pc:grpChg>
        <pc:grpChg chg="add mod">
          <ac:chgData name="Mathilde DUPRÉ" userId="052fccc0-81d1-45f1-96c6-b5a025481ba3" providerId="ADAL" clId="{D32D02A3-8C4E-4D08-99FF-A2D71DC1A1F5}" dt="2023-10-02T10:51:22.325" v="3069" actId="1076"/>
          <ac:grpSpMkLst>
            <pc:docMk/>
            <pc:sldMk cId="1066145171" sldId="316"/>
            <ac:grpSpMk id="60" creationId="{1EED6142-C4E1-D5F9-3B20-D508585E376A}"/>
          </ac:grpSpMkLst>
        </pc:grpChg>
        <pc:grpChg chg="add mod">
          <ac:chgData name="Mathilde DUPRÉ" userId="052fccc0-81d1-45f1-96c6-b5a025481ba3" providerId="ADAL" clId="{D32D02A3-8C4E-4D08-99FF-A2D71DC1A1F5}" dt="2023-10-02T10:51:02.249" v="3063" actId="14100"/>
          <ac:grpSpMkLst>
            <pc:docMk/>
            <pc:sldMk cId="1066145171" sldId="316"/>
            <ac:grpSpMk id="63" creationId="{F404AAD4-F767-4F34-42A9-36B1721B6C98}"/>
          </ac:grpSpMkLst>
        </pc:grpChg>
        <pc:grpChg chg="add mod">
          <ac:chgData name="Mathilde DUPRÉ" userId="052fccc0-81d1-45f1-96c6-b5a025481ba3" providerId="ADAL" clId="{D32D02A3-8C4E-4D08-99FF-A2D71DC1A1F5}" dt="2023-10-02T10:50:47.204" v="3057" actId="1076"/>
          <ac:grpSpMkLst>
            <pc:docMk/>
            <pc:sldMk cId="1066145171" sldId="316"/>
            <ac:grpSpMk id="66" creationId="{7B2F9F35-9F6B-AD4F-28F7-C74D8E5287A7}"/>
          </ac:grpSpMkLst>
        </pc:grpChg>
        <pc:grpChg chg="add del mod">
          <ac:chgData name="Mathilde DUPRÉ" userId="052fccc0-81d1-45f1-96c6-b5a025481ba3" providerId="ADAL" clId="{D32D02A3-8C4E-4D08-99FF-A2D71DC1A1F5}" dt="2023-10-02T11:13:35.795" v="4037" actId="165"/>
          <ac:grpSpMkLst>
            <pc:docMk/>
            <pc:sldMk cId="1066145171" sldId="316"/>
            <ac:grpSpMk id="84" creationId="{41E3E00A-7D8D-E8CF-E02C-DFCE649A64DF}"/>
          </ac:grpSpMkLst>
        </pc:grpChg>
        <pc:picChg chg="del">
          <ac:chgData name="Mathilde DUPRÉ" userId="052fccc0-81d1-45f1-96c6-b5a025481ba3" providerId="ADAL" clId="{D32D02A3-8C4E-4D08-99FF-A2D71DC1A1F5}" dt="2023-10-02T10:08:11.238" v="1560" actId="478"/>
          <ac:picMkLst>
            <pc:docMk/>
            <pc:sldMk cId="1066145171" sldId="316"/>
            <ac:picMk id="4" creationId="{A23BBEFF-6081-6B4F-20AE-FFF2271A5DDB}"/>
          </ac:picMkLst>
        </pc:picChg>
        <pc:picChg chg="mod">
          <ac:chgData name="Mathilde DUPRÉ" userId="052fccc0-81d1-45f1-96c6-b5a025481ba3" providerId="ADAL" clId="{D32D02A3-8C4E-4D08-99FF-A2D71DC1A1F5}" dt="2023-10-02T10:30:59.694" v="2460" actId="1076"/>
          <ac:picMkLst>
            <pc:docMk/>
            <pc:sldMk cId="1066145171" sldId="316"/>
            <ac:picMk id="8" creationId="{C4E3638F-0EF3-9A6E-2C86-049E7A32A4C1}"/>
          </ac:picMkLst>
        </pc:picChg>
        <pc:picChg chg="add del mod">
          <ac:chgData name="Mathilde DUPRÉ" userId="052fccc0-81d1-45f1-96c6-b5a025481ba3" providerId="ADAL" clId="{D32D02A3-8C4E-4D08-99FF-A2D71DC1A1F5}" dt="2023-10-02T10:27:36.960" v="2385" actId="478"/>
          <ac:picMkLst>
            <pc:docMk/>
            <pc:sldMk cId="1066145171" sldId="316"/>
            <ac:picMk id="22" creationId="{FB2A7617-FF4C-04CB-C68E-81B5D7B13E38}"/>
          </ac:picMkLst>
        </pc:picChg>
        <pc:picChg chg="add del mod">
          <ac:chgData name="Mathilde DUPRÉ" userId="052fccc0-81d1-45f1-96c6-b5a025481ba3" providerId="ADAL" clId="{D32D02A3-8C4E-4D08-99FF-A2D71DC1A1F5}" dt="2023-10-02T10:50:28.245" v="3050" actId="21"/>
          <ac:picMkLst>
            <pc:docMk/>
            <pc:sldMk cId="1066145171" sldId="316"/>
            <ac:picMk id="25" creationId="{27C8975C-E153-E480-1132-01CF0B62ADBC}"/>
          </ac:picMkLst>
        </pc:picChg>
        <pc:cxnChg chg="add del mod">
          <ac:chgData name="Mathilde DUPRÉ" userId="052fccc0-81d1-45f1-96c6-b5a025481ba3" providerId="ADAL" clId="{D32D02A3-8C4E-4D08-99FF-A2D71DC1A1F5}" dt="2023-10-02T10:47:39.440" v="2948" actId="478"/>
          <ac:cxnSpMkLst>
            <pc:docMk/>
            <pc:sldMk cId="1066145171" sldId="316"/>
            <ac:cxnSpMk id="19" creationId="{77E6CD0A-B4B4-0E16-CEF5-691DB5E21AD3}"/>
          </ac:cxnSpMkLst>
        </pc:cxnChg>
        <pc:cxnChg chg="add del mod">
          <ac:chgData name="Mathilde DUPRÉ" userId="052fccc0-81d1-45f1-96c6-b5a025481ba3" providerId="ADAL" clId="{D32D02A3-8C4E-4D08-99FF-A2D71DC1A1F5}" dt="2023-10-02T10:21:32.668" v="2377" actId="478"/>
          <ac:cxnSpMkLst>
            <pc:docMk/>
            <pc:sldMk cId="1066145171" sldId="316"/>
            <ac:cxnSpMk id="20" creationId="{9B6DF35F-F620-1A53-0494-700BBF93B33E}"/>
          </ac:cxnSpMkLst>
        </pc:cxnChg>
        <pc:cxnChg chg="add mod">
          <ac:chgData name="Mathilde DUPRÉ" userId="052fccc0-81d1-45f1-96c6-b5a025481ba3" providerId="ADAL" clId="{D32D02A3-8C4E-4D08-99FF-A2D71DC1A1F5}" dt="2023-10-02T10:41:39.006" v="2612" actId="164"/>
          <ac:cxnSpMkLst>
            <pc:docMk/>
            <pc:sldMk cId="1066145171" sldId="316"/>
            <ac:cxnSpMk id="24" creationId="{BFA06072-1E7A-B86E-4686-E6939DA4140C}"/>
          </ac:cxnSpMkLst>
        </pc:cxnChg>
        <pc:cxnChg chg="add mod">
          <ac:chgData name="Mathilde DUPRÉ" userId="052fccc0-81d1-45f1-96c6-b5a025481ba3" providerId="ADAL" clId="{D32D02A3-8C4E-4D08-99FF-A2D71DC1A1F5}" dt="2023-10-02T12:21:19.226" v="4351" actId="693"/>
          <ac:cxnSpMkLst>
            <pc:docMk/>
            <pc:sldMk cId="1066145171" sldId="316"/>
            <ac:cxnSpMk id="26" creationId="{EBCAF0AC-AD8F-AFCA-EF8E-69EB54BC0C7F}"/>
          </ac:cxnSpMkLst>
        </pc:cxnChg>
        <pc:cxnChg chg="add mod">
          <ac:chgData name="Mathilde DUPRÉ" userId="052fccc0-81d1-45f1-96c6-b5a025481ba3" providerId="ADAL" clId="{D32D02A3-8C4E-4D08-99FF-A2D71DC1A1F5}" dt="2023-10-02T11:03:31.516" v="3476" actId="1076"/>
          <ac:cxnSpMkLst>
            <pc:docMk/>
            <pc:sldMk cId="1066145171" sldId="316"/>
            <ac:cxnSpMk id="29" creationId="{6D3BB0DF-80F4-6DE0-106B-3F7262F0FA39}"/>
          </ac:cxnSpMkLst>
        </pc:cxnChg>
        <pc:cxnChg chg="mod">
          <ac:chgData name="Mathilde DUPRÉ" userId="052fccc0-81d1-45f1-96c6-b5a025481ba3" providerId="ADAL" clId="{D32D02A3-8C4E-4D08-99FF-A2D71DC1A1F5}" dt="2023-10-02T10:50:39.356" v="3052"/>
          <ac:cxnSpMkLst>
            <pc:docMk/>
            <pc:sldMk cId="1066145171" sldId="316"/>
            <ac:cxnSpMk id="61" creationId="{0B857214-C9C4-F1F3-FCCB-DBF254D0C64E}"/>
          </ac:cxnSpMkLst>
        </pc:cxnChg>
        <pc:cxnChg chg="mod">
          <ac:chgData name="Mathilde DUPRÉ" userId="052fccc0-81d1-45f1-96c6-b5a025481ba3" providerId="ADAL" clId="{D32D02A3-8C4E-4D08-99FF-A2D71DC1A1F5}" dt="2023-10-02T12:21:27.590" v="4352" actId="693"/>
          <ac:cxnSpMkLst>
            <pc:docMk/>
            <pc:sldMk cId="1066145171" sldId="316"/>
            <ac:cxnSpMk id="62" creationId="{3908EF47-D7A2-47E3-68D8-0CC9C7A6352E}"/>
          </ac:cxnSpMkLst>
        </pc:cxnChg>
        <pc:cxnChg chg="mod">
          <ac:chgData name="Mathilde DUPRÉ" userId="052fccc0-81d1-45f1-96c6-b5a025481ba3" providerId="ADAL" clId="{D32D02A3-8C4E-4D08-99FF-A2D71DC1A1F5}" dt="2023-10-02T10:50:39.810" v="3053"/>
          <ac:cxnSpMkLst>
            <pc:docMk/>
            <pc:sldMk cId="1066145171" sldId="316"/>
            <ac:cxnSpMk id="64" creationId="{C9D3DF50-BC8F-342D-7828-BFC79F7FE5F3}"/>
          </ac:cxnSpMkLst>
        </pc:cxnChg>
        <pc:cxnChg chg="mod">
          <ac:chgData name="Mathilde DUPRÉ" userId="052fccc0-81d1-45f1-96c6-b5a025481ba3" providerId="ADAL" clId="{D32D02A3-8C4E-4D08-99FF-A2D71DC1A1F5}" dt="2023-10-02T12:21:34.405" v="4353" actId="693"/>
          <ac:cxnSpMkLst>
            <pc:docMk/>
            <pc:sldMk cId="1066145171" sldId="316"/>
            <ac:cxnSpMk id="65" creationId="{AB2EEEAA-6761-4C0E-127E-C37E5DE73EC5}"/>
          </ac:cxnSpMkLst>
        </pc:cxnChg>
        <pc:cxnChg chg="mod">
          <ac:chgData name="Mathilde DUPRÉ" userId="052fccc0-81d1-45f1-96c6-b5a025481ba3" providerId="ADAL" clId="{D32D02A3-8C4E-4D08-99FF-A2D71DC1A1F5}" dt="2023-10-02T10:50:40.203" v="3054"/>
          <ac:cxnSpMkLst>
            <pc:docMk/>
            <pc:sldMk cId="1066145171" sldId="316"/>
            <ac:cxnSpMk id="67" creationId="{52DD45CB-E461-0DFA-B586-4EC813C32AA3}"/>
          </ac:cxnSpMkLst>
        </pc:cxnChg>
        <pc:cxnChg chg="mod">
          <ac:chgData name="Mathilde DUPRÉ" userId="052fccc0-81d1-45f1-96c6-b5a025481ba3" providerId="ADAL" clId="{D32D02A3-8C4E-4D08-99FF-A2D71DC1A1F5}" dt="2023-10-02T12:21:41.071" v="4354" actId="693"/>
          <ac:cxnSpMkLst>
            <pc:docMk/>
            <pc:sldMk cId="1066145171" sldId="316"/>
            <ac:cxnSpMk id="68" creationId="{5589E275-108D-5F87-4D18-BA72772928B4}"/>
          </ac:cxnSpMkLst>
        </pc:cxnChg>
        <pc:cxnChg chg="add mod topLvl">
          <ac:chgData name="Mathilde DUPRÉ" userId="052fccc0-81d1-45f1-96c6-b5a025481ba3" providerId="ADAL" clId="{D32D02A3-8C4E-4D08-99FF-A2D71DC1A1F5}" dt="2023-10-02T15:52:00.368" v="4744" actId="14100"/>
          <ac:cxnSpMkLst>
            <pc:docMk/>
            <pc:sldMk cId="1066145171" sldId="316"/>
            <ac:cxnSpMk id="69" creationId="{F4059CF6-D4D1-7489-C42E-18A2B6D92D10}"/>
          </ac:cxnSpMkLst>
        </pc:cxnChg>
        <pc:cxnChg chg="add mod topLvl">
          <ac:chgData name="Mathilde DUPRÉ" userId="052fccc0-81d1-45f1-96c6-b5a025481ba3" providerId="ADAL" clId="{D32D02A3-8C4E-4D08-99FF-A2D71DC1A1F5}" dt="2023-10-02T15:52:04.177" v="4745" actId="14100"/>
          <ac:cxnSpMkLst>
            <pc:docMk/>
            <pc:sldMk cId="1066145171" sldId="316"/>
            <ac:cxnSpMk id="72" creationId="{988339A6-915A-25EB-B9FF-92DE0EAE696E}"/>
          </ac:cxnSpMkLst>
        </pc:cxnChg>
        <pc:cxnChg chg="add mod topLvl">
          <ac:chgData name="Mathilde DUPRÉ" userId="052fccc0-81d1-45f1-96c6-b5a025481ba3" providerId="ADAL" clId="{D32D02A3-8C4E-4D08-99FF-A2D71DC1A1F5}" dt="2023-10-02T15:52:25.069" v="4750" actId="14100"/>
          <ac:cxnSpMkLst>
            <pc:docMk/>
            <pc:sldMk cId="1066145171" sldId="316"/>
            <ac:cxnSpMk id="74" creationId="{EC1C439D-8EB0-30C2-CFE2-74635F29B8FA}"/>
          </ac:cxnSpMkLst>
        </pc:cxnChg>
        <pc:cxnChg chg="add mod topLvl">
          <ac:chgData name="Mathilde DUPRÉ" userId="052fccc0-81d1-45f1-96c6-b5a025481ba3" providerId="ADAL" clId="{D32D02A3-8C4E-4D08-99FF-A2D71DC1A1F5}" dt="2023-10-02T15:52:36.886" v="4756" actId="14100"/>
          <ac:cxnSpMkLst>
            <pc:docMk/>
            <pc:sldMk cId="1066145171" sldId="316"/>
            <ac:cxnSpMk id="77" creationId="{4CB44FFB-8278-2CFE-5146-046C8EACF9A1}"/>
          </ac:cxnSpMkLst>
        </pc:cxnChg>
        <pc:cxnChg chg="add mod">
          <ac:chgData name="Mathilde DUPRÉ" userId="052fccc0-81d1-45f1-96c6-b5a025481ba3" providerId="ADAL" clId="{D32D02A3-8C4E-4D08-99FF-A2D71DC1A1F5}" dt="2023-10-02T15:54:17.543" v="4759" actId="1076"/>
          <ac:cxnSpMkLst>
            <pc:docMk/>
            <pc:sldMk cId="1066145171" sldId="316"/>
            <ac:cxnSpMk id="82" creationId="{5A3354ED-9546-FA86-6BA7-55530B938C06}"/>
          </ac:cxnSpMkLst>
        </pc:cxnChg>
        <pc:cxnChg chg="add mod">
          <ac:chgData name="Mathilde DUPRÉ" userId="052fccc0-81d1-45f1-96c6-b5a025481ba3" providerId="ADAL" clId="{D32D02A3-8C4E-4D08-99FF-A2D71DC1A1F5}" dt="2023-10-02T15:54:20.612" v="4760" actId="1076"/>
          <ac:cxnSpMkLst>
            <pc:docMk/>
            <pc:sldMk cId="1066145171" sldId="316"/>
            <ac:cxnSpMk id="85" creationId="{1E666890-A65E-95A6-0215-00C5009AF85B}"/>
          </ac:cxnSpMkLst>
        </pc:cxnChg>
        <pc:cxnChg chg="add mod">
          <ac:chgData name="Mathilde DUPRÉ" userId="052fccc0-81d1-45f1-96c6-b5a025481ba3" providerId="ADAL" clId="{D32D02A3-8C4E-4D08-99FF-A2D71DC1A1F5}" dt="2023-10-02T15:00:46.472" v="4605" actId="14100"/>
          <ac:cxnSpMkLst>
            <pc:docMk/>
            <pc:sldMk cId="1066145171" sldId="316"/>
            <ac:cxnSpMk id="90" creationId="{5FFB76E3-D2BA-1A8A-F28F-E8F7601A245D}"/>
          </ac:cxnSpMkLst>
        </pc:cxnChg>
      </pc:sldChg>
      <pc:sldChg chg="addSp delSp modSp add mod">
        <pc:chgData name="Mathilde DUPRÉ" userId="052fccc0-81d1-45f1-96c6-b5a025481ba3" providerId="ADAL" clId="{D32D02A3-8C4E-4D08-99FF-A2D71DC1A1F5}" dt="2023-10-02T15:58:59.716" v="4780" actId="20577"/>
        <pc:sldMkLst>
          <pc:docMk/>
          <pc:sldMk cId="236434652" sldId="317"/>
        </pc:sldMkLst>
        <pc:spChg chg="mod">
          <ac:chgData name="Mathilde DUPRÉ" userId="052fccc0-81d1-45f1-96c6-b5a025481ba3" providerId="ADAL" clId="{D32D02A3-8C4E-4D08-99FF-A2D71DC1A1F5}" dt="2023-10-02T15:58:59.716" v="4780" actId="20577"/>
          <ac:spMkLst>
            <pc:docMk/>
            <pc:sldMk cId="236434652" sldId="317"/>
            <ac:spMk id="3" creationId="{0FEBDC28-986A-A7D5-5E27-DB4D123274B7}"/>
          </ac:spMkLst>
        </pc:spChg>
        <pc:spChg chg="add mod">
          <ac:chgData name="Mathilde DUPRÉ" userId="052fccc0-81d1-45f1-96c6-b5a025481ba3" providerId="ADAL" clId="{D32D02A3-8C4E-4D08-99FF-A2D71DC1A1F5}" dt="2023-10-02T15:58:45.585" v="4778" actId="14100"/>
          <ac:spMkLst>
            <pc:docMk/>
            <pc:sldMk cId="236434652" sldId="317"/>
            <ac:spMk id="10" creationId="{3088DCFF-720E-F0A5-FD52-162324E7EDAF}"/>
          </ac:spMkLst>
        </pc:spChg>
        <pc:picChg chg="mod">
          <ac:chgData name="Mathilde DUPRÉ" userId="052fccc0-81d1-45f1-96c6-b5a025481ba3" providerId="ADAL" clId="{D32D02A3-8C4E-4D08-99FF-A2D71DC1A1F5}" dt="2023-10-02T15:58:53.650" v="4779" actId="1076"/>
          <ac:picMkLst>
            <pc:docMk/>
            <pc:sldMk cId="236434652" sldId="317"/>
            <ac:picMk id="4" creationId="{A23BBEFF-6081-6B4F-20AE-FFF2271A5DDB}"/>
          </ac:picMkLst>
        </pc:picChg>
        <pc:picChg chg="add del">
          <ac:chgData name="Mathilde DUPRÉ" userId="052fccc0-81d1-45f1-96c6-b5a025481ba3" providerId="ADAL" clId="{D32D02A3-8C4E-4D08-99FF-A2D71DC1A1F5}" dt="2023-10-02T10:23:32.423" v="2379" actId="478"/>
          <ac:picMkLst>
            <pc:docMk/>
            <pc:sldMk cId="236434652" sldId="317"/>
            <ac:picMk id="9" creationId="{D4FD76D3-3C98-7208-A2DB-53FEEDC87A18}"/>
          </ac:picMkLst>
        </pc:picChg>
      </pc:sldChg>
      <pc:sldChg chg="modSp add mod">
        <pc:chgData name="Mathilde DUPRÉ" userId="052fccc0-81d1-45f1-96c6-b5a025481ba3" providerId="ADAL" clId="{D32D02A3-8C4E-4D08-99FF-A2D71DC1A1F5}" dt="2023-10-02T15:59:26.254" v="4785" actId="20577"/>
        <pc:sldMkLst>
          <pc:docMk/>
          <pc:sldMk cId="803471956" sldId="318"/>
        </pc:sldMkLst>
        <pc:spChg chg="mod">
          <ac:chgData name="Mathilde DUPRÉ" userId="052fccc0-81d1-45f1-96c6-b5a025481ba3" providerId="ADAL" clId="{D32D02A3-8C4E-4D08-99FF-A2D71DC1A1F5}" dt="2023-10-02T11:21:16.197" v="4137" actId="20577"/>
          <ac:spMkLst>
            <pc:docMk/>
            <pc:sldMk cId="803471956" sldId="318"/>
            <ac:spMk id="2" creationId="{8DDC0AF4-015A-DB08-386B-A44CFE601638}"/>
          </ac:spMkLst>
        </pc:spChg>
        <pc:spChg chg="mod">
          <ac:chgData name="Mathilde DUPRÉ" userId="052fccc0-81d1-45f1-96c6-b5a025481ba3" providerId="ADAL" clId="{D32D02A3-8C4E-4D08-99FF-A2D71DC1A1F5}" dt="2023-10-02T15:59:26.254" v="4785" actId="20577"/>
          <ac:spMkLst>
            <pc:docMk/>
            <pc:sldMk cId="803471956" sldId="318"/>
            <ac:spMk id="3" creationId="{0FEBDC28-986A-A7D5-5E27-DB4D123274B7}"/>
          </ac:spMkLst>
        </pc:spChg>
        <pc:picChg chg="mod">
          <ac:chgData name="Mathilde DUPRÉ" userId="052fccc0-81d1-45f1-96c6-b5a025481ba3" providerId="ADAL" clId="{D32D02A3-8C4E-4D08-99FF-A2D71DC1A1F5}" dt="2023-10-02T11:23:41.781" v="4350" actId="1076"/>
          <ac:picMkLst>
            <pc:docMk/>
            <pc:sldMk cId="803471956" sldId="318"/>
            <ac:picMk id="4" creationId="{A23BBEFF-6081-6B4F-20AE-FFF2271A5DDB}"/>
          </ac:picMkLst>
        </pc:picChg>
        <pc:picChg chg="mod">
          <ac:chgData name="Mathilde DUPRÉ" userId="052fccc0-81d1-45f1-96c6-b5a025481ba3" providerId="ADAL" clId="{D32D02A3-8C4E-4D08-99FF-A2D71DC1A1F5}" dt="2023-10-02T11:21:25.619" v="4140" actId="207"/>
          <ac:picMkLst>
            <pc:docMk/>
            <pc:sldMk cId="803471956" sldId="318"/>
            <ac:picMk id="6" creationId="{320E3BC2-264A-4242-C092-68F3B3D48006}"/>
          </ac:picMkLst>
        </pc:picChg>
        <pc:picChg chg="mod">
          <ac:chgData name="Mathilde DUPRÉ" userId="052fccc0-81d1-45f1-96c6-b5a025481ba3" providerId="ADAL" clId="{D32D02A3-8C4E-4D08-99FF-A2D71DC1A1F5}" dt="2023-10-02T11:21:23.152" v="4139" actId="207"/>
          <ac:picMkLst>
            <pc:docMk/>
            <pc:sldMk cId="803471956" sldId="318"/>
            <ac:picMk id="7" creationId="{5E6D41B8-9E18-DAAE-8167-E5D0DED9992E}"/>
          </ac:picMkLst>
        </pc:picChg>
      </pc:sldChg>
    </pc:docChg>
  </pc:docChgLst>
  <pc:docChgLst>
    <pc:chgData name="Edmond WACH" userId="2c959785-8d08-4d47-8fb7-a2da649d145f" providerId="ADAL" clId="{ED455EBD-15BE-4A54-B17B-1884F1C7597E}"/>
    <pc:docChg chg="modSld">
      <pc:chgData name="Edmond WACH" userId="2c959785-8d08-4d47-8fb7-a2da649d145f" providerId="ADAL" clId="{ED455EBD-15BE-4A54-B17B-1884F1C7597E}" dt="2023-10-02T11:29:56.521" v="1" actId="20577"/>
      <pc:docMkLst>
        <pc:docMk/>
      </pc:docMkLst>
      <pc:sldChg chg="modSp">
        <pc:chgData name="Edmond WACH" userId="2c959785-8d08-4d47-8fb7-a2da649d145f" providerId="ADAL" clId="{ED455EBD-15BE-4A54-B17B-1884F1C7597E}" dt="2023-10-02T11:29:56.521" v="1" actId="20577"/>
        <pc:sldMkLst>
          <pc:docMk/>
          <pc:sldMk cId="1066145171" sldId="316"/>
        </pc:sldMkLst>
        <pc:spChg chg="mod">
          <ac:chgData name="Edmond WACH" userId="2c959785-8d08-4d47-8fb7-a2da649d145f" providerId="ADAL" clId="{ED455EBD-15BE-4A54-B17B-1884F1C7597E}" dt="2023-10-02T11:29:56.521" v="1" actId="20577"/>
          <ac:spMkLst>
            <pc:docMk/>
            <pc:sldMk cId="1066145171" sldId="316"/>
            <ac:spMk id="58" creationId="{1608245C-65A6-F27A-1EDD-425F5E415F13}"/>
          </ac:spMkLst>
        </pc:spChg>
      </pc:sldChg>
    </pc:docChg>
  </pc:docChgLst>
</pc:chgInfo>
</file>

<file path=ppt/comments/modernComment_136_CF3018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E0BB77-E16A-4317-9E7E-B749392F0AF4}" authorId="{988A858C-39BF-35AA-C5A6-EC534FA58613}" created="2023-10-02T13:34:34.39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76035803" sldId="310"/>
      <ac:spMk id="10" creationId="{A8A082A1-DE18-51F7-C82F-BBF5AC48F62C}"/>
      <ac:txMk cp="0">
        <ac:context len="783" hash="2089096354"/>
      </ac:txMk>
    </ac:txMkLst>
    <p188:pos x="6734175" y="504825"/>
    <p188:txBody>
      <a:bodyPr/>
      <a:lstStyle/>
      <a:p>
        <a:r>
          <a:rPr lang="en-US"/>
          <a:t>Source ? Baromètre 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DE27E-EAA2-47EF-9592-F5CF5ACD0597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3ED99-CC09-4E72-8D12-729F235AE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11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47D59-6D10-70AF-A339-4AE805B95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70F867-4C6B-4F23-2F97-54D6281E1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955803-A7C1-A3A0-537F-843BCC3D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9102-1E8F-498F-8EC1-50E7363E2060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E0E5C3-A15A-1140-5161-D3DCC5F9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39CD07-2778-30C6-D171-5BAE3884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6B3-AA4E-4C18-B4CE-AD747EBAF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9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56F2A-CBE8-C99E-144C-C1BACEE1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73F8B6-6C80-5D80-C8A0-B1BA79A30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B41F64-882D-BC16-4DBF-F1BCAD6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9102-1E8F-498F-8EC1-50E7363E2060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E435C-6030-0DCB-6A30-8E6FAE84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B8B2F-80D1-61E3-B186-82324D71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6B3-AA4E-4C18-B4CE-AD747EBAF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83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2D654-2489-63A5-AB1A-4DD76BDAF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3E3F83-3FC3-FAB5-D148-7AFEC5169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B1FFA2-F398-D3AE-197E-85E144E1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9102-1E8F-498F-8EC1-50E7363E2060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B50908-81C4-97BC-57F6-BEF19BF4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6240AB-C1F8-8DBB-AD29-46675FC1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6B3-AA4E-4C18-B4CE-AD747EBAF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96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3FDE6-D118-3D67-A084-C0004933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D6AC9E-20BD-6EAF-2C85-15724BE4D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FBC61-DBBE-7BEA-76E8-CD3C8381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9102-1E8F-498F-8EC1-50E7363E2060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EB2C65-74ED-7607-4B6C-096CDEDC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32C681-631B-6BFD-A070-CC4C6912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6B3-AA4E-4C18-B4CE-AD747EBAF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71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0B35BD-36F2-872B-2A69-EB6283F41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CDE9E1-1D9F-DA94-5E4E-93D0FA0CB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BE105F-BBBA-FF1C-F178-8EB16256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9102-1E8F-498F-8EC1-50E7363E2060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F9564F-B9EA-E14C-F9F6-100B82CD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D640FE-DE15-212F-21DA-2E515559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6B3-AA4E-4C18-B4CE-AD747EBAF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92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3FC8F-14E9-5102-3258-0EC1676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33B2F1-9C48-BA2B-0EF6-A912FD14D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9A6FD2-A6A4-0A6C-C7ED-04FE7E4E1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B1216B-F2ED-1827-C26D-BC8443D7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9102-1E8F-498F-8EC1-50E7363E2060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6815AC-57D5-9253-0DC7-27869919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D41719-7159-7742-E324-FC90353E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6B3-AA4E-4C18-B4CE-AD747EBAF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82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5EF72-BB35-B79C-0FA7-F5083CBA4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EDFDDF-64C7-DDB8-2AEE-EB94842CE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B4FB4-8FA7-C04D-4F71-FD29A5EDF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959120-EA16-B936-205D-43175D885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3647BC-6B18-98C1-7FD0-994860002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19223F-4CCF-E59B-520E-C56B84B6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9102-1E8F-498F-8EC1-50E7363E2060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8163A5-3C10-1FF9-DC72-A32F458C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E5407C-EFCD-8125-B4E6-77C102D0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6B3-AA4E-4C18-B4CE-AD747EBAF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80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B1E9F-EEA0-BCB5-9D1E-1FFB0B5A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D4E9A6-4B6D-3B4E-8EC6-E211156E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9102-1E8F-498F-8EC1-50E7363E2060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76CEC4-4F3C-9FB6-7CD8-E81CB53D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6F9A44-BAF7-C2B6-0710-022BC622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6B3-AA4E-4C18-B4CE-AD747EBAF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46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E775B0-DD82-B6B3-902E-E2EC0657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9102-1E8F-498F-8EC1-50E7363E2060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FF768E-7E3C-4733-0AB0-C3267F13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C07585-6EA0-7F7E-BA83-352BD4C5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6B3-AA4E-4C18-B4CE-AD747EBAF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32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7B133-AB75-EB9E-A653-88552BCA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967DB8-0941-E1FF-1EFD-5619BF6F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4A5EB0-16E7-EC1F-7AE8-B0C3826C9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62886E-D867-7DED-18CA-2D63BC7F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9102-1E8F-498F-8EC1-50E7363E2060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44F82B-7CEF-8C2F-A4E2-C356584F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97F41A-59A7-435E-2B86-15969CD3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6B3-AA4E-4C18-B4CE-AD747EBAF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1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E8E55-648D-DA4B-8EC6-3831115D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B0A82C-1A7C-BF80-05F0-0BDE3D249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D36F4A-1AF9-D52F-3E79-DCE930038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F10069-BB75-5FA8-04A7-11917100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9102-1E8F-498F-8EC1-50E7363E2060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969D3F-4768-77A2-DCDD-02ED33FA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9C08E1-21B8-51C6-0293-63E0217D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6B3-AA4E-4C18-B4CE-AD747EBAF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7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D60B76-431C-7334-77B4-99989D2A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1E8795-C2F4-2B86-3455-8976235C3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7B035C-FAB1-0011-A916-99B1515C9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9102-1E8F-498F-8EC1-50E7363E2060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3BE13F-D2AE-97D3-9A37-43E7DD38F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BFCFDE-664C-3F9A-3F5C-6BDC753D3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16B3-AA4E-4C18-B4CE-AD747EBAF6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37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microsoft.com/office/2018/10/relationships/comments" Target="../comments/modernComment_136_CF3018DB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societenumerique.gouv.fr/fr/actualite/appel-a-candidatures-conseillers-numeriques-coordinateu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10" Type="http://schemas.openxmlformats.org/officeDocument/2006/relationships/hyperlink" Target="https://epnisere.org/carte-des-espaces-publics-numeriques-epn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0.svg"/><Relationship Id="rId7" Type="http://schemas.openxmlformats.org/officeDocument/2006/relationships/image" Target="../media/image5.png"/><Relationship Id="rId12" Type="http://schemas.openxmlformats.org/officeDocument/2006/relationships/hyperlink" Target="https://dora.inclusion.beta.gouv.f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cartographie.societenumerique.gouv.fr/orientation/besoin" TargetMode="External"/><Relationship Id="rId5" Type="http://schemas.openxmlformats.org/officeDocument/2006/relationships/image" Target="../media/image12.svg"/><Relationship Id="rId10" Type="http://schemas.openxmlformats.org/officeDocument/2006/relationships/hyperlink" Target="https://cartographie.societenumerique.gouv.fr/cartographie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carto.hinaura.fr/?PagePrincipal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5.sv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320E3BC2-264A-4242-C092-68F3B3D4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4091" y="2006600"/>
            <a:ext cx="473308" cy="485139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E6D41B8-9E18-DAAE-8167-E5D0DED99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00150" cy="120967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B9F419FD-97CF-A802-C4A9-DF732C20D433}"/>
              </a:ext>
            </a:extLst>
          </p:cNvPr>
          <p:cNvGrpSpPr/>
          <p:nvPr/>
        </p:nvGrpSpPr>
        <p:grpSpPr>
          <a:xfrm>
            <a:off x="1990586" y="3310608"/>
            <a:ext cx="1912878" cy="1624209"/>
            <a:chOff x="1464804" y="1925637"/>
            <a:chExt cx="1912878" cy="1624209"/>
          </a:xfrm>
        </p:grpSpPr>
        <p:sp>
          <p:nvSpPr>
            <p:cNvPr id="3" name="Google Shape;143;p20">
              <a:extLst>
                <a:ext uri="{FF2B5EF4-FFF2-40B4-BE49-F238E27FC236}">
                  <a16:creationId xmlns:a16="http://schemas.microsoft.com/office/drawing/2014/main" id="{0FEBDC28-986A-A7D5-5E27-DB4D123274B7}"/>
                </a:ext>
              </a:extLst>
            </p:cNvPr>
            <p:cNvSpPr txBox="1"/>
            <p:nvPr/>
          </p:nvSpPr>
          <p:spPr>
            <a:xfrm>
              <a:off x="1653445" y="2025780"/>
              <a:ext cx="1724237" cy="1524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939" tIns="82939" rIns="82939" bIns="82939" anchor="t" anchorCtr="0">
              <a:noAutofit/>
            </a:bodyPr>
            <a:lstStyle/>
            <a:p>
              <a:r>
                <a:rPr lang="fr-FR" sz="1633" b="1">
                  <a:solidFill>
                    <a:srgbClr val="29235C"/>
                  </a:solidFill>
                  <a:latin typeface="Poppins"/>
                  <a:ea typeface="Poppins"/>
                  <a:cs typeface="Poppins"/>
                  <a:sym typeface="Poppins"/>
                </a:rPr>
                <a:t>ACTUALITES </a:t>
              </a:r>
              <a:endParaRPr sz="1633" b="1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endParaRPr lang="fr" sz="1633">
                <a:solidFill>
                  <a:srgbClr val="29235C"/>
                </a:solidFill>
                <a:latin typeface="Comfortaa Regular"/>
                <a:ea typeface="Comfortaa Regular"/>
                <a:cs typeface="Comfortaa Regular"/>
                <a:sym typeface="Comfortaa Regular"/>
              </a:endParaRPr>
            </a:p>
            <a:p>
              <a:endParaRPr sz="1633">
                <a:solidFill>
                  <a:srgbClr val="29235C"/>
                </a:solidFill>
                <a:latin typeface="Comfortaa Regular"/>
                <a:ea typeface="Comfortaa Regular"/>
                <a:cs typeface="Comfortaa Regular"/>
                <a:sym typeface="Comfortaa Regular"/>
              </a:endParaRPr>
            </a:p>
            <a:p>
              <a:endParaRPr sz="1633" b="1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endParaRPr sz="1633" b="1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endParaRPr sz="1633" b="1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" name="Graphique 1">
              <a:extLst>
                <a:ext uri="{FF2B5EF4-FFF2-40B4-BE49-F238E27FC236}">
                  <a16:creationId xmlns:a16="http://schemas.microsoft.com/office/drawing/2014/main" id="{8526471D-468D-15B4-7F29-B04E3488D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64804" y="1925637"/>
              <a:ext cx="942975" cy="161925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EEC87210-212C-17AD-263E-10043F01A4B3}"/>
              </a:ext>
            </a:extLst>
          </p:cNvPr>
          <p:cNvSpPr txBox="1"/>
          <p:nvPr/>
        </p:nvSpPr>
        <p:spPr>
          <a:xfrm>
            <a:off x="3041345" y="3817943"/>
            <a:ext cx="52800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France Numérique Ensemble (FNE)</a:t>
            </a:r>
          </a:p>
          <a:p>
            <a:endParaRPr lang="fr-FR" sz="1800" dirty="0">
              <a:solidFill>
                <a:srgbClr val="29235C"/>
              </a:solidFill>
              <a:latin typeface="Poppins" panose="00000500000000000000" pitchFamily="2" charset="0"/>
              <a:ea typeface="Comfortaa Regular"/>
              <a:cs typeface="Poppins" panose="00000500000000000000" pitchFamily="2" charset="0"/>
              <a:sym typeface="Comfortaa Regular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Cartographie des lieux de médiation numérique</a:t>
            </a:r>
            <a:br>
              <a:rPr lang="fr-FR" sz="1800" dirty="0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</a:br>
            <a:endParaRPr lang="fr-FR" sz="1800" dirty="0">
              <a:solidFill>
                <a:srgbClr val="29235C"/>
              </a:solidFill>
              <a:latin typeface="Poppins" panose="00000500000000000000" pitchFamily="2" charset="0"/>
              <a:ea typeface="Comfortaa Regular"/>
              <a:cs typeface="Poppins" panose="00000500000000000000" pitchFamily="2" charset="0"/>
              <a:sym typeface="Comfortaa Regular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Prochaines dates</a:t>
            </a:r>
            <a:endParaRPr lang="fr-FR" sz="1800" dirty="0">
              <a:solidFill>
                <a:srgbClr val="29235C"/>
              </a:solidFill>
              <a:latin typeface="Poppins" panose="00000500000000000000" pitchFamily="2" charset="0"/>
              <a:ea typeface="Comfortaa Regular"/>
              <a:cs typeface="Poppins" panose="00000500000000000000" pitchFamily="2" charset="0"/>
              <a:sym typeface="Comfortaa Regular"/>
            </a:endParaRPr>
          </a:p>
        </p:txBody>
      </p:sp>
      <p:pic>
        <p:nvPicPr>
          <p:cNvPr id="10" name="Google Shape;93;p17">
            <a:extLst>
              <a:ext uri="{FF2B5EF4-FFF2-40B4-BE49-F238E27FC236}">
                <a16:creationId xmlns:a16="http://schemas.microsoft.com/office/drawing/2014/main" id="{FCD2D756-FAB3-0B11-5899-128637D89ED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4298" t="9303" r="4444" b="12651"/>
          <a:stretch/>
        </p:blipFill>
        <p:spPr>
          <a:xfrm>
            <a:off x="1200150" y="1047793"/>
            <a:ext cx="4081800" cy="1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6606BE1-789C-B1E3-3CC6-C75C1D63BB71}"/>
              </a:ext>
            </a:extLst>
          </p:cNvPr>
          <p:cNvSpPr txBox="1"/>
          <p:nvPr/>
        </p:nvSpPr>
        <p:spPr>
          <a:xfrm>
            <a:off x="7106251" y="6160331"/>
            <a:ext cx="422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PREZ – journée EPN Isère 03.10.2023</a:t>
            </a:r>
          </a:p>
        </p:txBody>
      </p:sp>
    </p:spTree>
    <p:extLst>
      <p:ext uri="{BB962C8B-B14F-4D97-AF65-F5344CB8AC3E}">
        <p14:creationId xmlns:p14="http://schemas.microsoft.com/office/powerpoint/2010/main" val="236796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320E3BC2-264A-4242-C092-68F3B3D48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44091" y="2006600"/>
            <a:ext cx="473308" cy="485139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E6D41B8-9E18-DAAE-8167-E5D0DED99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00150" cy="1209675"/>
          </a:xfrm>
          <a:prstGeom prst="rect">
            <a:avLst/>
          </a:prstGeom>
        </p:spPr>
      </p:pic>
      <p:pic>
        <p:nvPicPr>
          <p:cNvPr id="8" name="Google Shape;93;p17">
            <a:extLst>
              <a:ext uri="{FF2B5EF4-FFF2-40B4-BE49-F238E27FC236}">
                <a16:creationId xmlns:a16="http://schemas.microsoft.com/office/drawing/2014/main" id="{C4E3638F-0EF3-9A6E-2C86-049E7A32A4C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298" t="9303" r="4444" b="12651"/>
          <a:stretch/>
        </p:blipFill>
        <p:spPr>
          <a:xfrm>
            <a:off x="96415" y="6055568"/>
            <a:ext cx="2021633" cy="7277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BAFEED-BA20-8AC8-F338-429C9156D8BA}"/>
              </a:ext>
            </a:extLst>
          </p:cNvPr>
          <p:cNvSpPr txBox="1"/>
          <p:nvPr/>
        </p:nvSpPr>
        <p:spPr>
          <a:xfrm>
            <a:off x="870853" y="655677"/>
            <a:ext cx="111423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i="0" u="none" strike="noStrike" baseline="0" dirty="0">
                <a:solidFill>
                  <a:schemeClr val="bg1"/>
                </a:solidFill>
                <a:highlight>
                  <a:srgbClr val="29235C"/>
                </a:highlight>
                <a:latin typeface="Calibri-Bold"/>
              </a:rPr>
              <a:t> La feuille de route ≪ France Numerique Ensemble ≫ 2023-2027</a:t>
            </a:r>
          </a:p>
          <a:p>
            <a:r>
              <a:rPr lang="fr-FR" sz="2200" b="1">
                <a:solidFill>
                  <a:srgbClr val="29235C"/>
                </a:solidFill>
                <a:latin typeface="Calibri-Bold"/>
              </a:rPr>
              <a:t>Quelques chiffres</a:t>
            </a:r>
            <a:r>
              <a:rPr lang="fr-FR" sz="2200" b="1" i="0" u="none" strike="noStrike" baseline="0">
                <a:solidFill>
                  <a:schemeClr val="bg1"/>
                </a:solidFill>
                <a:latin typeface="Calibri-Bold"/>
              </a:rPr>
              <a:t> </a:t>
            </a:r>
            <a:endParaRPr lang="fr-FR" sz="2200" b="1">
              <a:solidFill>
                <a:schemeClr val="bg1"/>
              </a:solidFill>
              <a:latin typeface="Dancing Script" pitchFamily="2" charset="0"/>
              <a:ea typeface="Lumie" panose="02000603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A082A1-DE18-51F7-C82F-BBF5AC48F62C}"/>
              </a:ext>
            </a:extLst>
          </p:cNvPr>
          <p:cNvSpPr txBox="1"/>
          <p:nvPr/>
        </p:nvSpPr>
        <p:spPr>
          <a:xfrm>
            <a:off x="963295" y="2065377"/>
            <a:ext cx="10200640" cy="40521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fr-FR" sz="1600" dirty="0">
                <a:solidFill>
                  <a:srgbClr val="29235C"/>
                </a:solidFill>
                <a:latin typeface="Poppins"/>
                <a:cs typeface="Poppins"/>
              </a:rPr>
              <a:t>● </a:t>
            </a:r>
            <a:r>
              <a:rPr lang="fr-FR" sz="1600" b="1" dirty="0">
                <a:solidFill>
                  <a:srgbClr val="29235C"/>
                </a:solidFill>
                <a:latin typeface="Poppins"/>
                <a:cs typeface="Poppins"/>
              </a:rPr>
              <a:t>1 Français sur 3 de plus de 18 ans est éloigné du numérique </a:t>
            </a:r>
            <a:r>
              <a:rPr lang="fr-FR" sz="1600" dirty="0">
                <a:solidFill>
                  <a:srgbClr val="29235C"/>
                </a:solidFill>
                <a:latin typeface="Comfortaa Regular"/>
              </a:rPr>
              <a:t>: non-maitrise des compétences numériques élémentaires (mener une recherche, créer des documents...)</a:t>
            </a:r>
          </a:p>
          <a:p>
            <a:pPr algn="l"/>
            <a:endParaRPr lang="fr-FR" sz="1633" dirty="0">
              <a:solidFill>
                <a:srgbClr val="29235C"/>
              </a:solidFill>
              <a:latin typeface="Comfortaa Regular"/>
            </a:endParaRPr>
          </a:p>
          <a:p>
            <a:pPr algn="l"/>
            <a:r>
              <a:rPr lang="fr-FR" sz="1600" b="1" dirty="0">
                <a:solidFill>
                  <a:srgbClr val="29235C"/>
                </a:solidFill>
                <a:latin typeface="Poppins"/>
                <a:cs typeface="Poppins"/>
              </a:rPr>
              <a:t>● 2 dispositifs </a:t>
            </a:r>
            <a:r>
              <a:rPr lang="fr-FR" sz="1600" dirty="0">
                <a:solidFill>
                  <a:srgbClr val="29235C"/>
                </a:solidFill>
                <a:latin typeface="Comfortaa Regular"/>
              </a:rPr>
              <a:t>déployés par l’Etat dans le cadre de la 1ere Stratégie nationale pour un numérique inclusif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9235C"/>
                </a:solidFill>
                <a:latin typeface="Comfortaa Regular"/>
              </a:rPr>
              <a:t>2 600 </a:t>
            </a:r>
            <a:r>
              <a:rPr lang="fr-FR" sz="1600" b="1" dirty="0">
                <a:solidFill>
                  <a:srgbClr val="29235C"/>
                </a:solidFill>
                <a:latin typeface="Comfortaa Regular"/>
              </a:rPr>
              <a:t>France Services</a:t>
            </a:r>
            <a:r>
              <a:rPr lang="fr-FR" sz="1600" dirty="0">
                <a:solidFill>
                  <a:srgbClr val="29235C"/>
                </a:solidFill>
                <a:latin typeface="Comfortaa Regular"/>
              </a:rPr>
              <a:t>, dont 309 en </a:t>
            </a:r>
            <a:r>
              <a:rPr lang="fr-FR" sz="1600" dirty="0" err="1">
                <a:solidFill>
                  <a:srgbClr val="29235C"/>
                </a:solidFill>
                <a:latin typeface="Comfortaa Regular"/>
              </a:rPr>
              <a:t>AuRA</a:t>
            </a:r>
            <a:endParaRPr lang="fr-FR" sz="1600" dirty="0">
              <a:solidFill>
                <a:srgbClr val="29235C"/>
              </a:solidFill>
              <a:latin typeface="Comfortaa Regula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9235C"/>
                </a:solidFill>
                <a:latin typeface="Comfortaa Regular"/>
              </a:rPr>
              <a:t>4 000 </a:t>
            </a:r>
            <a:r>
              <a:rPr lang="fr-FR" sz="1600" b="1" dirty="0">
                <a:solidFill>
                  <a:srgbClr val="29235C"/>
                </a:solidFill>
                <a:latin typeface="Comfortaa Regular"/>
              </a:rPr>
              <a:t>Conseillers numériques </a:t>
            </a:r>
            <a:r>
              <a:rPr lang="fr-FR" sz="1600" dirty="0">
                <a:solidFill>
                  <a:srgbClr val="29235C"/>
                </a:solidFill>
                <a:latin typeface="Comfortaa Regular"/>
              </a:rPr>
              <a:t>(250 M€ de subventions), dont 400 en </a:t>
            </a:r>
            <a:r>
              <a:rPr lang="fr-FR" sz="1600" dirty="0" err="1">
                <a:solidFill>
                  <a:srgbClr val="29235C"/>
                </a:solidFill>
                <a:latin typeface="Comfortaa Regular"/>
              </a:rPr>
              <a:t>AuRA</a:t>
            </a:r>
            <a:endParaRPr lang="fr-FR" sz="1600" dirty="0">
              <a:solidFill>
                <a:srgbClr val="29235C"/>
              </a:solidFill>
              <a:latin typeface="Comfortaa Regular"/>
            </a:endParaRPr>
          </a:p>
          <a:p>
            <a:pPr algn="l"/>
            <a:endParaRPr lang="fr-FR" sz="1633" dirty="0">
              <a:solidFill>
                <a:srgbClr val="29235C"/>
              </a:solidFill>
              <a:latin typeface="Comfortaa Regular"/>
            </a:endParaRPr>
          </a:p>
          <a:p>
            <a:pPr algn="l"/>
            <a:r>
              <a:rPr lang="fr-FR" sz="1600" dirty="0">
                <a:solidFill>
                  <a:srgbClr val="29235C"/>
                </a:solidFill>
                <a:latin typeface="Comfortaa Regular"/>
              </a:rPr>
              <a:t>● Prend la suite de la Stratégie nationale pour Numérique Inclusif (2018)</a:t>
            </a:r>
            <a:br>
              <a:rPr lang="fr-FR" sz="1600" dirty="0">
                <a:solidFill>
                  <a:srgbClr val="29235C"/>
                </a:solidFill>
                <a:latin typeface="Comfortaa Regular"/>
              </a:rPr>
            </a:br>
            <a:r>
              <a:rPr lang="fr-FR" sz="1600" dirty="0">
                <a:solidFill>
                  <a:srgbClr val="29235C"/>
                </a:solidFill>
                <a:latin typeface="Comfortaa Regular"/>
              </a:rPr>
              <a:t>    Issus d’un Conseil National de la Refondation Numérique, 16 engagements nationaux</a:t>
            </a:r>
          </a:p>
          <a:p>
            <a:pPr algn="l"/>
            <a:endParaRPr lang="fr-FR" sz="1633" dirty="0">
              <a:solidFill>
                <a:srgbClr val="29235C"/>
              </a:solidFill>
              <a:latin typeface="Comfortaa Regular"/>
            </a:endParaRPr>
          </a:p>
          <a:p>
            <a:pPr algn="l"/>
            <a:endParaRPr lang="fr-FR" sz="1633" dirty="0">
              <a:solidFill>
                <a:srgbClr val="29235C"/>
              </a:solidFill>
              <a:latin typeface="Comfortaa Regular"/>
            </a:endParaRPr>
          </a:p>
          <a:p>
            <a:pPr lvl="4"/>
            <a:r>
              <a:rPr lang="fr-FR" sz="1600" b="1" dirty="0">
                <a:solidFill>
                  <a:srgbClr val="29235C"/>
                </a:solidFill>
                <a:latin typeface="Poppins"/>
                <a:cs typeface="Poppins"/>
              </a:rPr>
              <a:t>OBJECTIFS nationaux d’ici 2027 :</a:t>
            </a:r>
          </a:p>
          <a:p>
            <a:pPr lvl="4"/>
            <a:r>
              <a:rPr lang="fr-FR" sz="1600" dirty="0">
                <a:solidFill>
                  <a:srgbClr val="29235C"/>
                </a:solidFill>
                <a:latin typeface="Comfortaa Regular"/>
              </a:rPr>
              <a:t>➢ 8 millions de personnes accompagnées</a:t>
            </a:r>
          </a:p>
          <a:p>
            <a:pPr lvl="4"/>
            <a:r>
              <a:rPr lang="fr-FR" sz="1600" dirty="0">
                <a:solidFill>
                  <a:srgbClr val="29235C"/>
                </a:solidFill>
                <a:latin typeface="Comfortaa Regular"/>
              </a:rPr>
              <a:t>➢ 25 000 lieux d’inclusion numérique</a:t>
            </a:r>
          </a:p>
          <a:p>
            <a:pPr lvl="4"/>
            <a:r>
              <a:rPr lang="fr-FR" sz="1600" dirty="0">
                <a:solidFill>
                  <a:srgbClr val="29235C"/>
                </a:solidFill>
                <a:latin typeface="Comfortaa Regular"/>
              </a:rPr>
              <a:t>➢ 20 000 aidants numériques formés</a:t>
            </a:r>
          </a:p>
          <a:p>
            <a:pPr lvl="4"/>
            <a:r>
              <a:rPr lang="fr-FR" sz="1600" dirty="0">
                <a:solidFill>
                  <a:srgbClr val="29235C"/>
                </a:solidFill>
                <a:latin typeface="Comfortaa Regular"/>
              </a:rPr>
              <a:t>➢ 2 millions d’équipements informatiques reconditionnes pour les ménages les plus modestes</a:t>
            </a:r>
          </a:p>
        </p:txBody>
      </p:sp>
    </p:spTree>
    <p:extLst>
      <p:ext uri="{BB962C8B-B14F-4D97-AF65-F5344CB8AC3E}">
        <p14:creationId xmlns:p14="http://schemas.microsoft.com/office/powerpoint/2010/main" val="34760358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0EF64AA-D891-ACA9-4BFD-FB58F21B6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7203"/>
            <a:ext cx="8953065" cy="636212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320E3BC2-264A-4242-C092-68F3B3D48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44091" y="2006600"/>
            <a:ext cx="473308" cy="485139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E6D41B8-9E18-DAAE-8167-E5D0DED99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00150" cy="1209675"/>
          </a:xfrm>
          <a:prstGeom prst="rect">
            <a:avLst/>
          </a:prstGeom>
        </p:spPr>
      </p:pic>
      <p:pic>
        <p:nvPicPr>
          <p:cNvPr id="8" name="Google Shape;93;p17">
            <a:extLst>
              <a:ext uri="{FF2B5EF4-FFF2-40B4-BE49-F238E27FC236}">
                <a16:creationId xmlns:a16="http://schemas.microsoft.com/office/drawing/2014/main" id="{C4E3638F-0EF3-9A6E-2C86-049E7A32A4C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298" t="9303" r="4444" b="12651"/>
          <a:stretch/>
        </p:blipFill>
        <p:spPr>
          <a:xfrm>
            <a:off x="96415" y="6055568"/>
            <a:ext cx="2021633" cy="72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3;p20">
            <a:extLst>
              <a:ext uri="{FF2B5EF4-FFF2-40B4-BE49-F238E27FC236}">
                <a16:creationId xmlns:a16="http://schemas.microsoft.com/office/drawing/2014/main" id="{0FEBDC28-986A-A7D5-5E27-DB4D123274B7}"/>
              </a:ext>
            </a:extLst>
          </p:cNvPr>
          <p:cNvSpPr txBox="1"/>
          <p:nvPr/>
        </p:nvSpPr>
        <p:spPr>
          <a:xfrm>
            <a:off x="812591" y="2494480"/>
            <a:ext cx="2235409" cy="295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r>
              <a:rPr lang="fr-FR" sz="1700">
                <a:solidFill>
                  <a:srgbClr val="29235C"/>
                </a:solidFill>
                <a:latin typeface="Comfortaa Regular"/>
              </a:rPr>
              <a:t>La feuille de route France Numérique Ensemble pourra être organisée autour de </a:t>
            </a:r>
            <a:r>
              <a:rPr lang="fr-FR" sz="1700" b="1" i="0" u="none" strike="noStrike" baseline="0">
                <a:solidFill>
                  <a:srgbClr val="2C3176"/>
                </a:solidFill>
                <a:latin typeface="Poppins"/>
                <a:cs typeface="Poppins"/>
              </a:rPr>
              <a:t>4 axes et 16 engagements</a:t>
            </a:r>
            <a:endParaRPr lang="fr-FR" sz="1700">
              <a:solidFill>
                <a:srgbClr val="29235C"/>
              </a:solidFill>
              <a:latin typeface="Poppins"/>
              <a:ea typeface="Comfortaa Regular"/>
              <a:cs typeface="Poppins"/>
              <a:sym typeface="Comfortaa Regular"/>
            </a:endParaRPr>
          </a:p>
          <a:p>
            <a:endParaRPr sz="1633" b="1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sz="1633" b="1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sz="1633" b="1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5619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320E3BC2-264A-4242-C092-68F3B3D4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4091" y="2006600"/>
            <a:ext cx="473308" cy="485139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E6D41B8-9E18-DAAE-8167-E5D0DED99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00150" cy="1209675"/>
          </a:xfrm>
          <a:prstGeom prst="rect">
            <a:avLst/>
          </a:prstGeom>
        </p:spPr>
      </p:pic>
      <p:pic>
        <p:nvPicPr>
          <p:cNvPr id="8" name="Google Shape;93;p17">
            <a:extLst>
              <a:ext uri="{FF2B5EF4-FFF2-40B4-BE49-F238E27FC236}">
                <a16:creationId xmlns:a16="http://schemas.microsoft.com/office/drawing/2014/main" id="{C4E3638F-0EF3-9A6E-2C86-049E7A32A4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298" t="9303" r="4444" b="12651"/>
          <a:stretch/>
        </p:blipFill>
        <p:spPr>
          <a:xfrm>
            <a:off x="96415" y="6055568"/>
            <a:ext cx="2021633" cy="7277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BAFEED-BA20-8AC8-F338-429C9156D8BA}"/>
              </a:ext>
            </a:extLst>
          </p:cNvPr>
          <p:cNvSpPr txBox="1"/>
          <p:nvPr/>
        </p:nvSpPr>
        <p:spPr>
          <a:xfrm>
            <a:off x="870853" y="655677"/>
            <a:ext cx="111423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b="1">
                <a:solidFill>
                  <a:schemeClr val="bg1"/>
                </a:solidFill>
                <a:highlight>
                  <a:srgbClr val="29235C"/>
                </a:highlight>
                <a:latin typeface="Calibri-Bold"/>
              </a:rPr>
              <a:t>La circulaire du 28 juillet 2023 relative à la territorialisation</a:t>
            </a:r>
          </a:p>
          <a:p>
            <a:pPr algn="l"/>
            <a:r>
              <a:rPr lang="fr-FR" sz="3000" b="1">
                <a:solidFill>
                  <a:schemeClr val="bg1"/>
                </a:solidFill>
                <a:highlight>
                  <a:srgbClr val="29235C"/>
                </a:highlight>
                <a:latin typeface="Calibri-Bold"/>
              </a:rPr>
              <a:t>de la politique d’inclusion numérique (1/2)</a:t>
            </a:r>
            <a:br>
              <a:rPr lang="fr-FR" sz="3000" b="1">
                <a:solidFill>
                  <a:schemeClr val="bg1"/>
                </a:solidFill>
                <a:highlight>
                  <a:srgbClr val="29235C"/>
                </a:highlight>
                <a:latin typeface="Calibri-Bold"/>
              </a:rPr>
            </a:br>
            <a:r>
              <a:rPr lang="fr-FR" sz="1500" b="0" i="0" u="none" strike="noStrike" baseline="0">
                <a:solidFill>
                  <a:srgbClr val="2C3176"/>
                </a:solidFill>
                <a:latin typeface="Arial" panose="020B0604020202020204" pitchFamily="34" charset="0"/>
              </a:rPr>
              <a:t>Lien vers la Circulaire : </a:t>
            </a:r>
            <a:r>
              <a:rPr lang="fr-FR" sz="1500" b="0" i="0" u="none" strike="noStrike" baseline="0">
                <a:solidFill>
                  <a:srgbClr val="0000FF"/>
                </a:solidFill>
                <a:latin typeface="Arial" panose="020B0604020202020204" pitchFamily="34" charset="0"/>
              </a:rPr>
              <a:t>https://societenumerique.gouv.fr/documents/80/Circulaire_FNE_-_Signee_VDEF_luOkGA9.pdf</a:t>
            </a:r>
            <a:endParaRPr lang="fr-FR" sz="3000" b="1">
              <a:solidFill>
                <a:schemeClr val="bg1"/>
              </a:solidFill>
              <a:highlight>
                <a:srgbClr val="29235C"/>
              </a:highlight>
              <a:latin typeface="Calibri-Bold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A082A1-DE18-51F7-C82F-BBF5AC48F62C}"/>
              </a:ext>
            </a:extLst>
          </p:cNvPr>
          <p:cNvSpPr txBox="1"/>
          <p:nvPr/>
        </p:nvSpPr>
        <p:spPr>
          <a:xfrm>
            <a:off x="1207152" y="2090074"/>
            <a:ext cx="10200640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>
                <a:solidFill>
                  <a:srgbClr val="29235C"/>
                </a:solidFill>
                <a:latin typeface="Poppins"/>
                <a:cs typeface="Poppins"/>
              </a:rPr>
              <a:t>L’opérationnalisation de l’Axe 1 </a:t>
            </a:r>
            <a:r>
              <a:rPr lang="fr-FR">
                <a:solidFill>
                  <a:srgbClr val="29235C"/>
                </a:solidFill>
                <a:latin typeface="Comfortaa Regular"/>
              </a:rPr>
              <a:t>de la feuille de route « France Numérique Ensemble » : « Territorialiser la politique d’inclusion numérique et d’accompagner les acteurs locaux par la mobilisation d’un fond d’ingénierie dédié », répond à deux engagements :</a:t>
            </a:r>
          </a:p>
          <a:p>
            <a:r>
              <a:rPr lang="fr-FR">
                <a:solidFill>
                  <a:srgbClr val="29235C"/>
                </a:solidFill>
                <a:latin typeface="Comfortaa Regular"/>
              </a:rPr>
              <a:t>=&gt; Identifier, dans chaque territoire, une </a:t>
            </a:r>
            <a:r>
              <a:rPr lang="fr-FR" b="1">
                <a:solidFill>
                  <a:srgbClr val="29235C"/>
                </a:solidFill>
                <a:latin typeface="Comfortaa Regular"/>
              </a:rPr>
              <a:t>collectivité pilote </a:t>
            </a:r>
            <a:r>
              <a:rPr lang="fr-FR">
                <a:solidFill>
                  <a:srgbClr val="29235C"/>
                </a:solidFill>
                <a:latin typeface="Comfortaa Regular"/>
              </a:rPr>
              <a:t>de la politique d’inclusion numérique ;</a:t>
            </a:r>
          </a:p>
          <a:p>
            <a:pPr algn="l"/>
            <a:r>
              <a:rPr lang="fr-FR">
                <a:solidFill>
                  <a:srgbClr val="29235C"/>
                </a:solidFill>
                <a:latin typeface="Comfortaa Regular"/>
              </a:rPr>
              <a:t>=&gt; Concentrer les moyens publics et privés dédiés à la pérennisation des dispositifs d’inclusion</a:t>
            </a:r>
          </a:p>
          <a:p>
            <a:pPr algn="l"/>
            <a:r>
              <a:rPr lang="fr-FR">
                <a:solidFill>
                  <a:srgbClr val="29235C"/>
                </a:solidFill>
                <a:latin typeface="Comfortaa Regular"/>
              </a:rPr>
              <a:t>numérique.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>
              <a:solidFill>
                <a:srgbClr val="29235C"/>
              </a:solidFill>
              <a:latin typeface="Comfortaa Regular"/>
            </a:endParaRPr>
          </a:p>
          <a:p>
            <a:r>
              <a:rPr lang="fr-FR" b="1">
                <a:solidFill>
                  <a:srgbClr val="29235C"/>
                </a:solidFill>
                <a:latin typeface="Poppins"/>
                <a:cs typeface="Poppins"/>
              </a:rPr>
              <a:t>Les préfectures doivent formaliser une ou des feuilles de route territoriales (été 2024)</a:t>
            </a:r>
            <a:endParaRPr lang="fr-FR">
              <a:solidFill>
                <a:srgbClr val="29235C"/>
              </a:solidFill>
              <a:latin typeface="Poppins"/>
              <a:cs typeface="Poppins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29235C"/>
                </a:solidFill>
                <a:latin typeface="Comfortaa Regular"/>
              </a:rPr>
              <a:t>15 octobre 2023 – première remontée territoriale avec la gouvernance pressentie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29235C"/>
                </a:solidFill>
                <a:latin typeface="Comfortaa Regular"/>
              </a:rPr>
              <a:t>31 décembre 2023 - Formalisation définitive du périmètre territorial de la ou les feuilles de route et les structures impliquées de leurs mises en œuvre et dans la gouvernance, et </a:t>
            </a:r>
            <a:r>
              <a:rPr lang="fr-FR" u="sng">
                <a:solidFill>
                  <a:srgbClr val="29235C"/>
                </a:solidFill>
                <a:latin typeface="Comfortaa Regular"/>
              </a:rPr>
              <a:t>remontées de besoins</a:t>
            </a:r>
            <a:r>
              <a:rPr lang="fr-FR">
                <a:solidFill>
                  <a:srgbClr val="29235C"/>
                </a:solidFill>
                <a:latin typeface="Comfortaa Regular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29235C"/>
                </a:solidFill>
                <a:latin typeface="Comfortaa Regular"/>
              </a:rPr>
              <a:t>Juin 2024 – validation de la feuille de route territoriale</a:t>
            </a:r>
          </a:p>
        </p:txBody>
      </p:sp>
    </p:spTree>
    <p:extLst>
      <p:ext uri="{BB962C8B-B14F-4D97-AF65-F5344CB8AC3E}">
        <p14:creationId xmlns:p14="http://schemas.microsoft.com/office/powerpoint/2010/main" val="232962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320E3BC2-264A-4242-C092-68F3B3D4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4091" y="2006600"/>
            <a:ext cx="473308" cy="485139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E6D41B8-9E18-DAAE-8167-E5D0DED99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00150" cy="1209675"/>
          </a:xfrm>
          <a:prstGeom prst="rect">
            <a:avLst/>
          </a:prstGeom>
        </p:spPr>
      </p:pic>
      <p:pic>
        <p:nvPicPr>
          <p:cNvPr id="8" name="Google Shape;93;p17">
            <a:extLst>
              <a:ext uri="{FF2B5EF4-FFF2-40B4-BE49-F238E27FC236}">
                <a16:creationId xmlns:a16="http://schemas.microsoft.com/office/drawing/2014/main" id="{C4E3638F-0EF3-9A6E-2C86-049E7A32A4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298" t="9303" r="4444" b="12651"/>
          <a:stretch/>
        </p:blipFill>
        <p:spPr>
          <a:xfrm>
            <a:off x="96415" y="6055568"/>
            <a:ext cx="2021633" cy="7277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BAFEED-BA20-8AC8-F338-429C9156D8BA}"/>
              </a:ext>
            </a:extLst>
          </p:cNvPr>
          <p:cNvSpPr txBox="1"/>
          <p:nvPr/>
        </p:nvSpPr>
        <p:spPr>
          <a:xfrm>
            <a:off x="870853" y="655677"/>
            <a:ext cx="111423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b="1">
                <a:solidFill>
                  <a:schemeClr val="bg1"/>
                </a:solidFill>
                <a:highlight>
                  <a:srgbClr val="29235C"/>
                </a:highlight>
                <a:latin typeface="Calibri-Bold"/>
              </a:rPr>
              <a:t>La circulaire du 28 juillet 2023 relative à la territorialisation</a:t>
            </a:r>
          </a:p>
          <a:p>
            <a:pPr algn="l"/>
            <a:r>
              <a:rPr lang="fr-FR" sz="3000" b="1">
                <a:solidFill>
                  <a:schemeClr val="bg1"/>
                </a:solidFill>
                <a:highlight>
                  <a:srgbClr val="29235C"/>
                </a:highlight>
                <a:latin typeface="Calibri-Bold"/>
              </a:rPr>
              <a:t>de la politique d’inclusion numérique (2/2)</a:t>
            </a:r>
            <a:br>
              <a:rPr lang="fr-FR" sz="3000" b="1">
                <a:solidFill>
                  <a:schemeClr val="bg1"/>
                </a:solidFill>
                <a:highlight>
                  <a:srgbClr val="29235C"/>
                </a:highlight>
                <a:latin typeface="Calibri-Bold"/>
              </a:rPr>
            </a:br>
            <a:r>
              <a:rPr lang="fr-FR" sz="1500" b="0" i="0" u="none" strike="noStrike" baseline="0">
                <a:solidFill>
                  <a:srgbClr val="2C3176"/>
                </a:solidFill>
                <a:latin typeface="Arial" panose="020B0604020202020204" pitchFamily="34" charset="0"/>
              </a:rPr>
              <a:t>Lien vers la Circulaire : </a:t>
            </a:r>
            <a:r>
              <a:rPr lang="fr-FR" sz="1500" b="0" i="0" u="none" strike="noStrike" baseline="0">
                <a:solidFill>
                  <a:srgbClr val="0000FF"/>
                </a:solidFill>
                <a:latin typeface="Arial" panose="020B0604020202020204" pitchFamily="34" charset="0"/>
              </a:rPr>
              <a:t>https://societenumerique.gouv.fr/documents/80/Circulaire_FNE_-_Signee_VDEF_luOkGA9.pdf</a:t>
            </a:r>
            <a:endParaRPr lang="fr-FR" sz="3000" b="1">
              <a:solidFill>
                <a:schemeClr val="bg1"/>
              </a:solidFill>
              <a:highlight>
                <a:srgbClr val="29235C"/>
              </a:highlight>
              <a:latin typeface="Calibri-Bold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A082A1-DE18-51F7-C82F-BBF5AC48F62C}"/>
              </a:ext>
            </a:extLst>
          </p:cNvPr>
          <p:cNvSpPr txBox="1"/>
          <p:nvPr/>
        </p:nvSpPr>
        <p:spPr>
          <a:xfrm>
            <a:off x="1107231" y="2415194"/>
            <a:ext cx="10200640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>
                <a:solidFill>
                  <a:srgbClr val="39BCBD"/>
                </a:solidFill>
                <a:latin typeface="Poppins"/>
                <a:cs typeface="Poppins"/>
              </a:rPr>
              <a:t>OUTILS &amp; MOYENS </a:t>
            </a:r>
            <a:endParaRPr lang="fr-FR" b="1">
              <a:solidFill>
                <a:srgbClr val="39BCB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r-FR">
              <a:solidFill>
                <a:srgbClr val="29235C"/>
              </a:solidFill>
              <a:latin typeface="Comfortaa Regular"/>
            </a:endParaRPr>
          </a:p>
          <a:p>
            <a:r>
              <a:rPr lang="fr-FR" sz="1600" b="1">
                <a:solidFill>
                  <a:srgbClr val="29235C"/>
                </a:solidFill>
                <a:latin typeface="Poppins"/>
                <a:cs typeface="Poppins"/>
              </a:rPr>
              <a:t>Coordination locale des conseillers numériques </a:t>
            </a:r>
            <a:r>
              <a:rPr lang="fr-FR">
                <a:solidFill>
                  <a:srgbClr val="29235C"/>
                </a:solidFill>
                <a:latin typeface="Comfortaa Regular"/>
              </a:rPr>
              <a:t>(CoNum &amp; Médiateurs)</a:t>
            </a:r>
          </a:p>
          <a:p>
            <a:r>
              <a:rPr lang="fr-FR">
                <a:solidFill>
                  <a:srgbClr val="29235C"/>
                </a:solidFill>
                <a:latin typeface="Comfortaa Regular"/>
              </a:rPr>
              <a:t>Identification d’une structure pouvant coordonner l'action de médiation numérique sur le territoire, grâce à un poste de coordinateur de conseillers numériques  </a:t>
            </a:r>
            <a:r>
              <a:rPr lang="fr-FR" b="0" i="0" u="none" strike="noStrike" baseline="0">
                <a:solidFill>
                  <a:srgbClr val="0000FF"/>
                </a:solidFill>
                <a:latin typeface="Comfortaa Regular"/>
                <a:hlinkClick r:id="rId7"/>
              </a:rPr>
              <a:t>l’appel à candidatures Conseiller numérique Coordinateur d’ici le 10 décembre</a:t>
            </a:r>
            <a:endParaRPr lang="fr-FR">
              <a:solidFill>
                <a:srgbClr val="29235C"/>
              </a:solidFill>
              <a:latin typeface="Comfortaa Regular"/>
            </a:endParaRPr>
          </a:p>
          <a:p>
            <a:endParaRPr lang="fr-FR">
              <a:solidFill>
                <a:srgbClr val="29235C"/>
              </a:solidFill>
              <a:latin typeface="Comfortaa Regular"/>
            </a:endParaRPr>
          </a:p>
          <a:p>
            <a:endParaRPr lang="fr-FR">
              <a:solidFill>
                <a:srgbClr val="29235C"/>
              </a:solidFill>
              <a:latin typeface="Comfortaa Regular"/>
            </a:endParaRPr>
          </a:p>
          <a:p>
            <a:r>
              <a:rPr lang="fr-FR" sz="1600" b="1">
                <a:solidFill>
                  <a:srgbClr val="29235C"/>
                </a:solidFill>
                <a:latin typeface="Poppins"/>
                <a:cs typeface="Poppins"/>
              </a:rPr>
              <a:t>Remontée de besoin en ingénierie financière</a:t>
            </a:r>
            <a:r>
              <a:rPr lang="fr-FR">
                <a:solidFill>
                  <a:srgbClr val="29235C"/>
                </a:solidFill>
                <a:latin typeface="Comfortaa Regular"/>
              </a:rPr>
              <a:t> (d’ici fin 2023) : </a:t>
            </a:r>
            <a:br>
              <a:rPr lang="fr-FR">
                <a:latin typeface="Comfortaa Regular"/>
              </a:rPr>
            </a:br>
            <a:r>
              <a:rPr lang="fr-FR">
                <a:solidFill>
                  <a:srgbClr val="29235C"/>
                </a:solidFill>
                <a:latin typeface="Comfortaa Regular"/>
              </a:rPr>
              <a:t>Les territoires identifient, quantifient, qualifient leurs besoins d’ingénierie financière et de projet (RH, études, formations…) nécessaires pour déployer FNE.</a:t>
            </a:r>
          </a:p>
          <a:p>
            <a:pPr algn="l"/>
            <a:endParaRPr lang="fr-FR">
              <a:solidFill>
                <a:srgbClr val="29235C"/>
              </a:solidFill>
              <a:latin typeface="Comforta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5205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320E3BC2-264A-4242-C092-68F3B3D4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4091" y="2006600"/>
            <a:ext cx="473308" cy="485139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E6D41B8-9E18-DAAE-8167-E5D0DED99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00150" cy="1209675"/>
          </a:xfrm>
          <a:prstGeom prst="rect">
            <a:avLst/>
          </a:prstGeom>
        </p:spPr>
      </p:pic>
      <p:pic>
        <p:nvPicPr>
          <p:cNvPr id="8" name="Google Shape;93;p17">
            <a:extLst>
              <a:ext uri="{FF2B5EF4-FFF2-40B4-BE49-F238E27FC236}">
                <a16:creationId xmlns:a16="http://schemas.microsoft.com/office/drawing/2014/main" id="{C4E3638F-0EF3-9A6E-2C86-049E7A32A4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298" t="9303" r="4444" b="12651"/>
          <a:stretch/>
        </p:blipFill>
        <p:spPr>
          <a:xfrm>
            <a:off x="96415" y="6055568"/>
            <a:ext cx="2021633" cy="72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3;p20">
            <a:extLst>
              <a:ext uri="{FF2B5EF4-FFF2-40B4-BE49-F238E27FC236}">
                <a16:creationId xmlns:a16="http://schemas.microsoft.com/office/drawing/2014/main" id="{0FEBDC28-986A-A7D5-5E27-DB4D123274B7}"/>
              </a:ext>
            </a:extLst>
          </p:cNvPr>
          <p:cNvSpPr txBox="1"/>
          <p:nvPr/>
        </p:nvSpPr>
        <p:spPr>
          <a:xfrm>
            <a:off x="1464804" y="2377690"/>
            <a:ext cx="5073926" cy="315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r>
              <a:rPr lang="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Une carte des lieux de médiation numérique en Isère</a:t>
            </a:r>
          </a:p>
          <a:p>
            <a:r>
              <a:rPr lang="fr" sz="1633">
                <a:solidFill>
                  <a:srgbClr val="29235C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Une carte « zoomée » sur l’Isère sur le site EPN Isère</a:t>
            </a:r>
          </a:p>
          <a:p>
            <a:endParaRPr lang="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r>
              <a:rPr lang="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Base de données contributive </a:t>
            </a:r>
            <a:br>
              <a:rPr lang="fr" sz="1633">
                <a:solidFill>
                  <a:srgbClr val="29235C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</a:br>
            <a:r>
              <a:rPr lang="fr" sz="1633">
                <a:solidFill>
                  <a:srgbClr val="29235C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Tout un chacun peut ajouter et modifier des informations</a:t>
            </a:r>
          </a:p>
          <a:p>
            <a:endParaRPr lang="fr" sz="1633" b="1">
              <a:solidFill>
                <a:srgbClr val="29235C"/>
              </a:solidFill>
              <a:latin typeface="Poppins" panose="00000500000000000000" pitchFamily="2" charset="0"/>
              <a:ea typeface="Comfortaa Regular"/>
              <a:cs typeface="Poppins" panose="00000500000000000000" pitchFamily="2" charset="0"/>
              <a:sym typeface="Comfortaa Regular"/>
            </a:endParaRPr>
          </a:p>
          <a:p>
            <a:r>
              <a:rPr lang="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Une mise à jour facilitée</a:t>
            </a:r>
          </a:p>
          <a:p>
            <a:r>
              <a:rPr lang="fr" sz="1633">
                <a:solidFill>
                  <a:srgbClr val="29235C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Pas besoin de compte pour modifier une fiche (suppression imposible)</a:t>
            </a:r>
          </a:p>
          <a:p>
            <a:endParaRPr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sz="1633" b="1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sz="1633" b="1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sz="1633" b="1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23BBEFF-6081-6B4F-20AE-FFF2271A5D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31764" y="2296727"/>
            <a:ext cx="942975" cy="1619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DC0AF4-015A-DB08-386B-A44CFE601638}"/>
              </a:ext>
            </a:extLst>
          </p:cNvPr>
          <p:cNvSpPr txBox="1"/>
          <p:nvPr/>
        </p:nvSpPr>
        <p:spPr>
          <a:xfrm>
            <a:off x="870853" y="655677"/>
            <a:ext cx="11142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b="1">
                <a:solidFill>
                  <a:schemeClr val="bg1"/>
                </a:solidFill>
                <a:highlight>
                  <a:srgbClr val="29235C"/>
                </a:highlight>
                <a:latin typeface="Calibri-Bold"/>
              </a:rPr>
              <a:t>CARTOGRAPHIE DES LIEUX DE MEDIATION NUMERIQUE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CF7BDE-4B75-18CA-99C4-D0AA9420E5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2208" y="1281419"/>
            <a:ext cx="4627340" cy="52406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6868C62-0E4F-C8C7-D374-BAF571B09090}"/>
              </a:ext>
            </a:extLst>
          </p:cNvPr>
          <p:cNvSpPr txBox="1"/>
          <p:nvPr/>
        </p:nvSpPr>
        <p:spPr>
          <a:xfrm>
            <a:off x="6889931" y="6593838"/>
            <a:ext cx="6106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latin typeface="Comfortaa Regular"/>
                <a:hlinkClick r:id="rId10"/>
              </a:rPr>
              <a:t>https://epnisere.org/carte-des-espaces-publics-numeriques-epn/</a:t>
            </a:r>
            <a:r>
              <a:rPr lang="fr-FR" sz="1400">
                <a:latin typeface="Comfortaa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53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llipse 49">
            <a:extLst>
              <a:ext uri="{FF2B5EF4-FFF2-40B4-BE49-F238E27FC236}">
                <a16:creationId xmlns:a16="http://schemas.microsoft.com/office/drawing/2014/main" id="{078F9D64-63E8-3A70-511C-1B4882C90D97}"/>
              </a:ext>
            </a:extLst>
          </p:cNvPr>
          <p:cNvSpPr/>
          <p:nvPr/>
        </p:nvSpPr>
        <p:spPr>
          <a:xfrm>
            <a:off x="327155" y="4520139"/>
            <a:ext cx="1093938" cy="1148613"/>
          </a:xfrm>
          <a:prstGeom prst="ellipse">
            <a:avLst/>
          </a:prstGeom>
          <a:solidFill>
            <a:schemeClr val="bg1">
              <a:lumMod val="65000"/>
              <a:alpha val="47843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BFB5029D-F802-7967-6B0E-8C84672374A6}"/>
              </a:ext>
            </a:extLst>
          </p:cNvPr>
          <p:cNvSpPr/>
          <p:nvPr/>
        </p:nvSpPr>
        <p:spPr>
          <a:xfrm>
            <a:off x="943491" y="5116610"/>
            <a:ext cx="1093938" cy="1139088"/>
          </a:xfrm>
          <a:prstGeom prst="ellipse">
            <a:avLst/>
          </a:prstGeom>
          <a:solidFill>
            <a:schemeClr val="bg1">
              <a:lumMod val="65000"/>
              <a:alpha val="47843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F04E2998-558A-6BC5-7E5E-EF19F2CD5414}"/>
              </a:ext>
            </a:extLst>
          </p:cNvPr>
          <p:cNvSpPr/>
          <p:nvPr/>
        </p:nvSpPr>
        <p:spPr>
          <a:xfrm>
            <a:off x="1904589" y="5704326"/>
            <a:ext cx="1103463" cy="1148613"/>
          </a:xfrm>
          <a:prstGeom prst="ellipse">
            <a:avLst/>
          </a:prstGeom>
          <a:solidFill>
            <a:schemeClr val="bg1">
              <a:lumMod val="65000"/>
              <a:alpha val="47843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1307487C-6067-6047-F6F4-D7DCAFBC1F16}"/>
              </a:ext>
            </a:extLst>
          </p:cNvPr>
          <p:cNvSpPr/>
          <p:nvPr/>
        </p:nvSpPr>
        <p:spPr>
          <a:xfrm>
            <a:off x="2963001" y="5758566"/>
            <a:ext cx="1093938" cy="1024788"/>
          </a:xfrm>
          <a:prstGeom prst="ellipse">
            <a:avLst/>
          </a:prstGeom>
          <a:solidFill>
            <a:schemeClr val="bg1">
              <a:lumMod val="65000"/>
              <a:alpha val="47843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F89B379-C6B3-44AC-F294-C5826CCDAA6D}"/>
              </a:ext>
            </a:extLst>
          </p:cNvPr>
          <p:cNvSpPr txBox="1"/>
          <p:nvPr/>
        </p:nvSpPr>
        <p:spPr>
          <a:xfrm>
            <a:off x="10157081" y="6183491"/>
            <a:ext cx="130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2923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Sites locaux </a:t>
            </a:r>
          </a:p>
          <a:p>
            <a:pPr algn="ctr"/>
            <a:r>
              <a:rPr lang="fr-FR" sz="1400">
                <a:solidFill>
                  <a:srgbClr val="29235C"/>
                </a:solidFill>
                <a:latin typeface="Comfortaa Regular"/>
              </a:rPr>
              <a:t>Allier.fr 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20E3BC2-264A-4242-C092-68F3B3D4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4091" y="2006600"/>
            <a:ext cx="473308" cy="485139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E6D41B8-9E18-DAAE-8167-E5D0DED99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00150" cy="12096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DC0AF4-015A-DB08-386B-A44CFE601638}"/>
              </a:ext>
            </a:extLst>
          </p:cNvPr>
          <p:cNvSpPr txBox="1"/>
          <p:nvPr/>
        </p:nvSpPr>
        <p:spPr>
          <a:xfrm>
            <a:off x="870853" y="655677"/>
            <a:ext cx="111423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b="1">
                <a:solidFill>
                  <a:schemeClr val="bg1"/>
                </a:solidFill>
                <a:highlight>
                  <a:srgbClr val="29235C"/>
                </a:highlight>
                <a:latin typeface="Calibri-Bold"/>
              </a:rPr>
              <a:t>CARTOGRAPHIE DES LIEUX DE MEDIATION NUMERIQUE</a:t>
            </a:r>
          </a:p>
          <a:p>
            <a:pPr algn="l"/>
            <a:r>
              <a:rPr lang="fr-FR" sz="2200" b="1">
                <a:solidFill>
                  <a:srgbClr val="29235C"/>
                </a:solidFill>
                <a:latin typeface="Calibri-Bold"/>
              </a:rPr>
              <a:t>Schéma de fonctionnement</a:t>
            </a:r>
            <a:endParaRPr lang="fr-FR" sz="2200" b="1">
              <a:solidFill>
                <a:schemeClr val="bg1"/>
              </a:solidFill>
              <a:latin typeface="Calibri-Bold"/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7B771485-26CC-5864-D4FA-BBE1E2AA16C4}"/>
              </a:ext>
            </a:extLst>
          </p:cNvPr>
          <p:cNvGrpSpPr/>
          <p:nvPr/>
        </p:nvGrpSpPr>
        <p:grpSpPr>
          <a:xfrm>
            <a:off x="6784702" y="2178345"/>
            <a:ext cx="2540000" cy="2357482"/>
            <a:chOff x="5039686" y="2745751"/>
            <a:chExt cx="2540000" cy="2357482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E5EAFA67-E356-4743-8D79-9EAAB2C0B3FE}"/>
                </a:ext>
              </a:extLst>
            </p:cNvPr>
            <p:cNvSpPr/>
            <p:nvPr/>
          </p:nvSpPr>
          <p:spPr>
            <a:xfrm>
              <a:off x="5069077" y="2745751"/>
              <a:ext cx="2510609" cy="2357482"/>
            </a:xfrm>
            <a:prstGeom prst="ellipse">
              <a:avLst/>
            </a:prstGeom>
            <a:solidFill>
              <a:srgbClr val="39BCBD">
                <a:alpha val="74902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ED659D0-2CA7-122D-EFBF-638503C31DA4}"/>
                </a:ext>
              </a:extLst>
            </p:cNvPr>
            <p:cNvSpPr txBox="1"/>
            <p:nvPr/>
          </p:nvSpPr>
          <p:spPr>
            <a:xfrm>
              <a:off x="5039686" y="3016551"/>
              <a:ext cx="2540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2923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Base de données régionale HINAURA</a:t>
              </a:r>
              <a:br>
                <a:rPr lang="fr-FR" sz="1400" b="1">
                  <a:solidFill>
                    <a:srgbClr val="2923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</a:br>
              <a:endParaRPr lang="fr-FR" sz="1400" b="1">
                <a:solidFill>
                  <a:srgbClr val="29235C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fr-FR" sz="1400">
                  <a:solidFill>
                    <a:srgbClr val="29235C"/>
                  </a:solidFill>
                  <a:latin typeface="Comfortaa Regular"/>
                </a:rPr>
                <a:t>Une base de données régionale </a:t>
              </a:r>
              <a:r>
                <a:rPr lang="fr-FR" sz="1400" u="sng">
                  <a:solidFill>
                    <a:srgbClr val="29235C"/>
                  </a:solidFill>
                  <a:latin typeface="Comfortaa Regular"/>
                </a:rPr>
                <a:t>unique</a:t>
              </a:r>
              <a:r>
                <a:rPr lang="fr-FR" sz="1400">
                  <a:solidFill>
                    <a:srgbClr val="29235C"/>
                  </a:solidFill>
                  <a:latin typeface="Comfortaa Regular"/>
                </a:rPr>
                <a:t> avec des affichages zoomés sur les territoires.</a:t>
              </a:r>
            </a:p>
            <a:p>
              <a:pPr algn="ctr"/>
              <a:r>
                <a:rPr lang="fr-FR" sz="1400">
                  <a:solidFill>
                    <a:srgbClr val="29235C"/>
                  </a:solidFill>
                  <a:latin typeface="Comfortaa Regular"/>
                </a:rPr>
                <a:t>Déployé depuis 2019.  </a:t>
              </a:r>
              <a:br>
                <a:rPr lang="fr-FR" sz="1400">
                  <a:solidFill>
                    <a:srgbClr val="29235C"/>
                  </a:solidFill>
                  <a:latin typeface="Comfortaa Regular"/>
                </a:rPr>
              </a:br>
              <a:endParaRPr lang="fr-FR" sz="1400">
                <a:solidFill>
                  <a:srgbClr val="29235C"/>
                </a:solidFill>
                <a:latin typeface="Comfortaa Regular"/>
              </a:endParaRP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939AE444-49AC-1521-8084-FD0E2688FC5A}"/>
              </a:ext>
            </a:extLst>
          </p:cNvPr>
          <p:cNvSpPr txBox="1"/>
          <p:nvPr/>
        </p:nvSpPr>
        <p:spPr>
          <a:xfrm>
            <a:off x="-113511" y="1705535"/>
            <a:ext cx="1981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2923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DORA </a:t>
            </a:r>
          </a:p>
          <a:p>
            <a:pPr algn="ctr"/>
            <a:r>
              <a:rPr lang="fr-FR" sz="1400">
                <a:solidFill>
                  <a:srgbClr val="29235C"/>
                </a:solidFill>
                <a:latin typeface="Comfortaa Regular"/>
              </a:rPr>
              <a:t>Outil national de recensement des services d’insertion (le numérique est l’un de ces services aux cotés de l’emploi, la santé…) </a:t>
            </a:r>
            <a:br>
              <a:rPr lang="fr-FR" sz="1400">
                <a:solidFill>
                  <a:srgbClr val="29235C"/>
                </a:solidFill>
                <a:latin typeface="Comfortaa Regular"/>
              </a:rPr>
            </a:br>
            <a:endParaRPr lang="fr-FR" sz="1400">
              <a:solidFill>
                <a:srgbClr val="29235C"/>
              </a:solidFill>
              <a:latin typeface="Comfortaa Regular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1812576-F057-C5A3-C308-F041B7BD1089}"/>
              </a:ext>
            </a:extLst>
          </p:cNvPr>
          <p:cNvSpPr txBox="1"/>
          <p:nvPr/>
        </p:nvSpPr>
        <p:spPr>
          <a:xfrm>
            <a:off x="9449486" y="1705535"/>
            <a:ext cx="2531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Comfortaa Regular"/>
                <a:cs typeface="Poppins" panose="00000500000000000000" pitchFamily="2" charset="0"/>
              </a:rPr>
              <a:t>Les données modifiées sur les sites locaux sont prises en compte dans la base régionale. </a:t>
            </a:r>
            <a:b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Comfortaa Regular"/>
                <a:cs typeface="Poppins" panose="00000500000000000000" pitchFamily="2" charset="0"/>
              </a:rPr>
            </a:b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Comfortaa Regular"/>
                <a:cs typeface="Poppins" panose="00000500000000000000" pitchFamily="2" charset="0"/>
              </a:rPr>
              <a:t>Et inversement !</a:t>
            </a:r>
            <a:b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Comfortaa Regular"/>
                <a:cs typeface="Poppins" panose="00000500000000000000" pitchFamily="2" charset="0"/>
              </a:rPr>
            </a:b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Comfortaa Regular"/>
                <a:cs typeface="Poppins" panose="00000500000000000000" pitchFamily="2" charset="0"/>
              </a:rPr>
              <a:t>(quelques humains surveillent tout de même)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38377F15-709D-FC90-4E39-FB4B9CDEA13C}"/>
              </a:ext>
            </a:extLst>
          </p:cNvPr>
          <p:cNvGrpSpPr/>
          <p:nvPr/>
        </p:nvGrpSpPr>
        <p:grpSpPr>
          <a:xfrm>
            <a:off x="9654458" y="3526838"/>
            <a:ext cx="1078477" cy="307777"/>
            <a:chOff x="9166740" y="3816592"/>
            <a:chExt cx="1511788" cy="254394"/>
          </a:xfrm>
        </p:grpSpPr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BFA06072-1E7A-B86E-4686-E6939DA414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66740" y="3816592"/>
              <a:ext cx="1511788" cy="131169"/>
            </a:xfrm>
            <a:prstGeom prst="straightConnector1">
              <a:avLst/>
            </a:prstGeom>
            <a:ln w="38100">
              <a:solidFill>
                <a:srgbClr val="29235C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EBCAF0AC-AD8F-AFCA-EF8E-69EB54BC0C7F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00" y="3947761"/>
              <a:ext cx="1293220" cy="123225"/>
            </a:xfrm>
            <a:prstGeom prst="straightConnector1">
              <a:avLst/>
            </a:prstGeom>
            <a:ln w="38100">
              <a:solidFill>
                <a:srgbClr val="29235C"/>
              </a:solidFill>
              <a:prstDash val="soli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D3BB0DF-80F4-6DE0-106B-3F7262F0FA39}"/>
              </a:ext>
            </a:extLst>
          </p:cNvPr>
          <p:cNvCxnSpPr>
            <a:cxnSpLocks/>
          </p:cNvCxnSpPr>
          <p:nvPr/>
        </p:nvCxnSpPr>
        <p:spPr>
          <a:xfrm flipH="1" flipV="1">
            <a:off x="4942682" y="3315922"/>
            <a:ext cx="1575387" cy="19895"/>
          </a:xfrm>
          <a:prstGeom prst="straightConnector1">
            <a:avLst/>
          </a:prstGeom>
          <a:ln w="57150">
            <a:solidFill>
              <a:srgbClr val="FFD5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A415A508-57EF-17D0-6141-C22A6276FDB8}"/>
              </a:ext>
            </a:extLst>
          </p:cNvPr>
          <p:cNvSpPr txBox="1"/>
          <p:nvPr/>
        </p:nvSpPr>
        <p:spPr>
          <a:xfrm>
            <a:off x="942369" y="5295994"/>
            <a:ext cx="1116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2923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Carte Aidant Connect</a:t>
            </a:r>
            <a:endParaRPr lang="fr-FR" sz="1400">
              <a:solidFill>
                <a:srgbClr val="29235C"/>
              </a:solidFill>
              <a:latin typeface="Comfortaa Regular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A9EBCB-47C0-2CE1-95BF-233FBC213C89}"/>
              </a:ext>
            </a:extLst>
          </p:cNvPr>
          <p:cNvSpPr txBox="1"/>
          <p:nvPr/>
        </p:nvSpPr>
        <p:spPr>
          <a:xfrm>
            <a:off x="296996" y="4800537"/>
            <a:ext cx="113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2923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Carte des Co Num </a:t>
            </a:r>
            <a:endParaRPr lang="fr-FR" sz="1400">
              <a:solidFill>
                <a:srgbClr val="29235C"/>
              </a:solidFill>
              <a:latin typeface="Comfortaa Regular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F22540D-939E-3106-D04C-F3C5968E8157}"/>
              </a:ext>
            </a:extLst>
          </p:cNvPr>
          <p:cNvSpPr/>
          <p:nvPr/>
        </p:nvSpPr>
        <p:spPr>
          <a:xfrm>
            <a:off x="-113066" y="1621400"/>
            <a:ext cx="2055054" cy="1975826"/>
          </a:xfrm>
          <a:prstGeom prst="ellipse">
            <a:avLst/>
          </a:prstGeom>
          <a:solidFill>
            <a:srgbClr val="5B12EB">
              <a:alpha val="47843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1192454-CDB0-01D3-DB8D-259142C54B5F}"/>
              </a:ext>
            </a:extLst>
          </p:cNvPr>
          <p:cNvSpPr txBox="1"/>
          <p:nvPr/>
        </p:nvSpPr>
        <p:spPr>
          <a:xfrm>
            <a:off x="10678528" y="5054217"/>
            <a:ext cx="130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2923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Sites locaux </a:t>
            </a:r>
          </a:p>
          <a:p>
            <a:pPr algn="ctr"/>
            <a:r>
              <a:rPr lang="fr-FR" sz="1400">
                <a:solidFill>
                  <a:srgbClr val="29235C"/>
                </a:solidFill>
                <a:latin typeface="Comfortaa Regular"/>
              </a:rPr>
              <a:t>Mednum 73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37D735E-4085-68A1-99E2-F4912F5FBCA5}"/>
              </a:ext>
            </a:extLst>
          </p:cNvPr>
          <p:cNvSpPr txBox="1"/>
          <p:nvPr/>
        </p:nvSpPr>
        <p:spPr>
          <a:xfrm>
            <a:off x="10922981" y="3787211"/>
            <a:ext cx="130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2923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Sites locaux </a:t>
            </a:r>
          </a:p>
          <a:p>
            <a:pPr algn="ctr"/>
            <a:r>
              <a:rPr lang="fr-FR" sz="1400">
                <a:solidFill>
                  <a:srgbClr val="29235C"/>
                </a:solidFill>
                <a:latin typeface="Comfortaa Regular"/>
              </a:rPr>
              <a:t>ENP Isère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E8A24CD-75AC-6CE1-E39C-001F16C2ACB6}"/>
              </a:ext>
            </a:extLst>
          </p:cNvPr>
          <p:cNvSpPr/>
          <p:nvPr/>
        </p:nvSpPr>
        <p:spPr>
          <a:xfrm>
            <a:off x="10808074" y="3262936"/>
            <a:ext cx="1484463" cy="1491513"/>
          </a:xfrm>
          <a:prstGeom prst="ellipse">
            <a:avLst/>
          </a:prstGeom>
          <a:solidFill>
            <a:srgbClr val="FF5563">
              <a:alpha val="47843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F23C008-37E5-EAC3-1EA8-746CBA71488F}"/>
              </a:ext>
            </a:extLst>
          </p:cNvPr>
          <p:cNvSpPr/>
          <p:nvPr/>
        </p:nvSpPr>
        <p:spPr>
          <a:xfrm>
            <a:off x="10028274" y="5642374"/>
            <a:ext cx="1484463" cy="1491513"/>
          </a:xfrm>
          <a:prstGeom prst="ellipse">
            <a:avLst/>
          </a:prstGeom>
          <a:solidFill>
            <a:srgbClr val="FF5563">
              <a:alpha val="47843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1633D5D-5AD2-A6D4-8A40-FA499C39407E}"/>
              </a:ext>
            </a:extLst>
          </p:cNvPr>
          <p:cNvSpPr/>
          <p:nvPr/>
        </p:nvSpPr>
        <p:spPr>
          <a:xfrm>
            <a:off x="10606020" y="4570070"/>
            <a:ext cx="1484463" cy="1491513"/>
          </a:xfrm>
          <a:prstGeom prst="ellipse">
            <a:avLst/>
          </a:prstGeom>
          <a:solidFill>
            <a:srgbClr val="FF5563">
              <a:alpha val="47843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56BCF4C-672A-E249-37A1-9F06AC5BF9B9}"/>
              </a:ext>
            </a:extLst>
          </p:cNvPr>
          <p:cNvSpPr txBox="1"/>
          <p:nvPr/>
        </p:nvSpPr>
        <p:spPr>
          <a:xfrm>
            <a:off x="8726021" y="6147574"/>
            <a:ext cx="152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2923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Sites locaux</a:t>
            </a:r>
          </a:p>
          <a:p>
            <a:pPr algn="ctr"/>
            <a:r>
              <a:rPr lang="fr-FR" sz="1400">
                <a:solidFill>
                  <a:srgbClr val="29235C"/>
                </a:solidFill>
                <a:latin typeface="Comfortaa Regular"/>
                <a:cs typeface="Poppins" panose="00000500000000000000" pitchFamily="2" charset="0"/>
              </a:rPr>
              <a:t>Monsite.fr</a:t>
            </a:r>
            <a:endParaRPr lang="fr-FR" sz="1400">
              <a:solidFill>
                <a:srgbClr val="29235C"/>
              </a:solidFill>
              <a:latin typeface="Comfortaa Regular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672FD02-4F72-FAF5-AC57-256122E0684B}"/>
              </a:ext>
            </a:extLst>
          </p:cNvPr>
          <p:cNvSpPr/>
          <p:nvPr/>
        </p:nvSpPr>
        <p:spPr>
          <a:xfrm>
            <a:off x="8671939" y="5814358"/>
            <a:ext cx="1484463" cy="1491513"/>
          </a:xfrm>
          <a:prstGeom prst="ellipse">
            <a:avLst/>
          </a:prstGeom>
          <a:solidFill>
            <a:srgbClr val="FF5563">
              <a:alpha val="47843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ED133A8-9376-6D55-797C-7C360EC28F96}"/>
              </a:ext>
            </a:extLst>
          </p:cNvPr>
          <p:cNvSpPr txBox="1"/>
          <p:nvPr/>
        </p:nvSpPr>
        <p:spPr>
          <a:xfrm>
            <a:off x="2023551" y="5787489"/>
            <a:ext cx="969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2923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Carte France Tiers Lieux</a:t>
            </a:r>
            <a:endParaRPr lang="fr-FR" sz="1400">
              <a:solidFill>
                <a:srgbClr val="29235C"/>
              </a:solidFill>
              <a:latin typeface="Comfortaa Regular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EFF4A9B-2535-EA94-6854-99F85C3E35BE}"/>
              </a:ext>
            </a:extLst>
          </p:cNvPr>
          <p:cNvSpPr txBox="1"/>
          <p:nvPr/>
        </p:nvSpPr>
        <p:spPr>
          <a:xfrm>
            <a:off x="3136698" y="5940713"/>
            <a:ext cx="92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29235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Autres cartes</a:t>
            </a:r>
            <a:endParaRPr lang="fr-FR" sz="1400">
              <a:solidFill>
                <a:srgbClr val="29235C"/>
              </a:solidFill>
              <a:latin typeface="Comfortaa Regular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E6D5BF8-F291-4723-D75D-B134E9F32115}"/>
              </a:ext>
            </a:extLst>
          </p:cNvPr>
          <p:cNvSpPr txBox="1"/>
          <p:nvPr/>
        </p:nvSpPr>
        <p:spPr>
          <a:xfrm>
            <a:off x="4896378" y="2238755"/>
            <a:ext cx="1815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Comfortaa Regular"/>
                <a:cs typeface="Poppins" panose="00000500000000000000" pitchFamily="2" charset="0"/>
              </a:rPr>
              <a:t>Les données de la carte nationale sont issues de carto HINAURA</a:t>
            </a:r>
            <a:endParaRPr lang="fr-FR" sz="1400">
              <a:solidFill>
                <a:schemeClr val="tx1">
                  <a:lumMod val="65000"/>
                  <a:lumOff val="35000"/>
                </a:schemeClr>
              </a:solidFill>
              <a:latin typeface="Comfortaa Regular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608245C-65A6-F27A-1EDD-425F5E415F13}"/>
              </a:ext>
            </a:extLst>
          </p:cNvPr>
          <p:cNvSpPr txBox="1"/>
          <p:nvPr/>
        </p:nvSpPr>
        <p:spPr>
          <a:xfrm>
            <a:off x="4883935" y="3531333"/>
            <a:ext cx="1815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FF5563"/>
                </a:solidFill>
                <a:latin typeface="Comfortaa Regular"/>
                <a:cs typeface="Poppins" panose="00000500000000000000" pitchFamily="2" charset="0"/>
              </a:rPr>
              <a:t>Pour la modification, </a:t>
            </a:r>
            <a:r>
              <a:rPr lang="fr-FR" sz="1400">
                <a:solidFill>
                  <a:srgbClr val="FF5563"/>
                </a:solidFill>
                <a:latin typeface="Comfortaa Regular"/>
                <a:cs typeface="Poppins" panose="00000500000000000000" pitchFamily="2" charset="0"/>
              </a:rPr>
              <a:t>le site renvoie sur carto.hinaura.fr</a:t>
            </a:r>
            <a:br>
              <a:rPr lang="fr-FR" sz="1400">
                <a:solidFill>
                  <a:srgbClr val="FF5563"/>
                </a:solidFill>
                <a:latin typeface="Comfortaa Regular"/>
                <a:cs typeface="Poppins" panose="00000500000000000000" pitchFamily="2" charset="0"/>
              </a:rPr>
            </a:br>
            <a:r>
              <a:rPr lang="fr-FR" sz="1400" i="1">
                <a:solidFill>
                  <a:srgbClr val="FF5563"/>
                </a:solidFill>
                <a:latin typeface="Comfortaa Regular"/>
                <a:cs typeface="Poppins" panose="00000500000000000000" pitchFamily="2" charset="0"/>
              </a:rPr>
              <a:t>(La mise à jour est semi-automatisée toutes les semaines)</a:t>
            </a:r>
            <a:endParaRPr lang="fr-FR" sz="1400" i="1">
              <a:solidFill>
                <a:srgbClr val="FF5563"/>
              </a:solidFill>
              <a:latin typeface="Comfortaa Regular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1EED6142-C4E1-D5F9-3B20-D508585E376A}"/>
              </a:ext>
            </a:extLst>
          </p:cNvPr>
          <p:cNvGrpSpPr/>
          <p:nvPr/>
        </p:nvGrpSpPr>
        <p:grpSpPr>
          <a:xfrm rot="1010525">
            <a:off x="9359622" y="4256163"/>
            <a:ext cx="1171491" cy="386232"/>
            <a:chOff x="9166740" y="3816592"/>
            <a:chExt cx="1511788" cy="254394"/>
          </a:xfrm>
        </p:grpSpPr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0B857214-C9C4-F1F3-FCCB-DBF254D0C6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66740" y="3816592"/>
              <a:ext cx="1511788" cy="131169"/>
            </a:xfrm>
            <a:prstGeom prst="straightConnector1">
              <a:avLst/>
            </a:prstGeom>
            <a:ln w="38100">
              <a:solidFill>
                <a:srgbClr val="29235C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3908EF47-D7A2-47E3-68D8-0CC9C7A6352E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00" y="3947761"/>
              <a:ext cx="1293220" cy="123225"/>
            </a:xfrm>
            <a:prstGeom prst="straightConnector1">
              <a:avLst/>
            </a:prstGeom>
            <a:ln w="38100">
              <a:solidFill>
                <a:srgbClr val="29235C"/>
              </a:solidFill>
              <a:prstDash val="soli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F404AAD4-F767-4F34-42A9-36B1721B6C98}"/>
              </a:ext>
            </a:extLst>
          </p:cNvPr>
          <p:cNvGrpSpPr/>
          <p:nvPr/>
        </p:nvGrpSpPr>
        <p:grpSpPr>
          <a:xfrm rot="2402665">
            <a:off x="8959044" y="4921419"/>
            <a:ext cx="1449049" cy="343505"/>
            <a:chOff x="9166740" y="3816592"/>
            <a:chExt cx="1511788" cy="254394"/>
          </a:xfrm>
        </p:grpSpPr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C9D3DF50-BC8F-342D-7828-BFC79F7FE5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66740" y="3816592"/>
              <a:ext cx="1511788" cy="131169"/>
            </a:xfrm>
            <a:prstGeom prst="straightConnector1">
              <a:avLst/>
            </a:prstGeom>
            <a:ln w="38100">
              <a:solidFill>
                <a:srgbClr val="29235C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AB2EEEAA-6761-4C0E-127E-C37E5DE73EC5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00" y="3947761"/>
              <a:ext cx="1293220" cy="123225"/>
            </a:xfrm>
            <a:prstGeom prst="straightConnector1">
              <a:avLst/>
            </a:prstGeom>
            <a:ln w="38100">
              <a:solidFill>
                <a:srgbClr val="29235C"/>
              </a:solidFill>
              <a:prstDash val="soli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7B2F9F35-9F6B-AD4F-28F7-C74D8E5287A7}"/>
              </a:ext>
            </a:extLst>
          </p:cNvPr>
          <p:cNvGrpSpPr/>
          <p:nvPr/>
        </p:nvGrpSpPr>
        <p:grpSpPr>
          <a:xfrm rot="3057611">
            <a:off x="8288545" y="5116320"/>
            <a:ext cx="1078477" cy="307777"/>
            <a:chOff x="9166740" y="3816592"/>
            <a:chExt cx="1511788" cy="254394"/>
          </a:xfrm>
        </p:grpSpPr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52DD45CB-E461-0DFA-B586-4EC813C32A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66740" y="3816592"/>
              <a:ext cx="1511788" cy="131169"/>
            </a:xfrm>
            <a:prstGeom prst="straightConnector1">
              <a:avLst/>
            </a:prstGeom>
            <a:ln w="38100">
              <a:solidFill>
                <a:srgbClr val="29235C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5589E275-108D-5F87-4D18-BA72772928B4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00" y="3947761"/>
              <a:ext cx="1293220" cy="123225"/>
            </a:xfrm>
            <a:prstGeom prst="straightConnector1">
              <a:avLst/>
            </a:prstGeom>
            <a:ln w="38100">
              <a:solidFill>
                <a:srgbClr val="29235C"/>
              </a:solidFill>
              <a:prstDash val="soli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5A3354ED-9546-FA86-6BA7-55530B938C06}"/>
              </a:ext>
            </a:extLst>
          </p:cNvPr>
          <p:cNvCxnSpPr/>
          <p:nvPr/>
        </p:nvCxnSpPr>
        <p:spPr>
          <a:xfrm flipH="1" flipV="1">
            <a:off x="2003913" y="2174734"/>
            <a:ext cx="448691" cy="25140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65646C37-82BA-E472-0855-9D66BDA7A18B}"/>
              </a:ext>
            </a:extLst>
          </p:cNvPr>
          <p:cNvSpPr txBox="1"/>
          <p:nvPr/>
        </p:nvSpPr>
        <p:spPr>
          <a:xfrm>
            <a:off x="2133286" y="1631713"/>
            <a:ext cx="1815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FF5563"/>
                </a:solidFill>
                <a:latin typeface="Comfortaa Regular"/>
                <a:cs typeface="Poppins" panose="00000500000000000000" pitchFamily="2" charset="0"/>
              </a:rPr>
              <a:t>A venir</a:t>
            </a: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Comfortaa Regular"/>
                <a:cs typeface="Poppins" panose="00000500000000000000" pitchFamily="2" charset="0"/>
              </a:rPr>
              <a:t>, les données de la carto nationale alimenteront DORA.</a:t>
            </a:r>
            <a:endParaRPr lang="fr-FR" sz="1400">
              <a:solidFill>
                <a:schemeClr val="tx1">
                  <a:lumMod val="65000"/>
                  <a:lumOff val="35000"/>
                </a:schemeClr>
              </a:solidFill>
              <a:latin typeface="Comfortaa Regular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39D894B-313B-0C9B-42AA-822A4FDADCA0}"/>
              </a:ext>
            </a:extLst>
          </p:cNvPr>
          <p:cNvGrpSpPr/>
          <p:nvPr/>
        </p:nvGrpSpPr>
        <p:grpSpPr>
          <a:xfrm>
            <a:off x="1714298" y="2427328"/>
            <a:ext cx="2844800" cy="2844800"/>
            <a:chOff x="538282" y="3303554"/>
            <a:chExt cx="2844800" cy="284480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A9377897-25C3-60B9-0861-6FB89DC81F8A}"/>
                </a:ext>
              </a:extLst>
            </p:cNvPr>
            <p:cNvSpPr/>
            <p:nvPr/>
          </p:nvSpPr>
          <p:spPr>
            <a:xfrm>
              <a:off x="538282" y="3303554"/>
              <a:ext cx="2844800" cy="2844800"/>
            </a:xfrm>
            <a:prstGeom prst="ellipse">
              <a:avLst/>
            </a:prstGeom>
            <a:solidFill>
              <a:srgbClr val="FFD500">
                <a:alpha val="74902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502795D-F7C2-9180-481F-D76B49CEEBFD}"/>
                </a:ext>
              </a:extLst>
            </p:cNvPr>
            <p:cNvSpPr txBox="1"/>
            <p:nvPr/>
          </p:nvSpPr>
          <p:spPr>
            <a:xfrm>
              <a:off x="711693" y="3632239"/>
              <a:ext cx="25400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2923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Cartographie </a:t>
              </a:r>
            </a:p>
            <a:p>
              <a:pPr algn="ctr"/>
              <a:r>
                <a:rPr lang="fr-FR" sz="1400" b="1">
                  <a:solidFill>
                    <a:srgbClr val="2923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mednum</a:t>
              </a:r>
            </a:p>
            <a:p>
              <a:pPr algn="ctr"/>
              <a:r>
                <a:rPr lang="fr-FR" sz="1400" b="1">
                  <a:solidFill>
                    <a:srgbClr val="29235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nationale </a:t>
              </a:r>
            </a:p>
            <a:p>
              <a:pPr algn="ctr"/>
              <a:r>
                <a:rPr lang="fr-FR" sz="1400">
                  <a:solidFill>
                    <a:srgbClr val="29235C"/>
                  </a:solidFill>
                  <a:latin typeface="Comfortaa Regular"/>
                </a:rPr>
                <a:t>Déployée depuis l’été 2023, cette cartographie agrège des données des HUB, mais également d’Aidant Connect, de France Tiers Lieux, CoNum, France services… </a:t>
              </a:r>
              <a:br>
                <a:rPr lang="fr-FR" sz="1400">
                  <a:solidFill>
                    <a:srgbClr val="29235C"/>
                  </a:solidFill>
                  <a:latin typeface="Comfortaa Regular"/>
                </a:rPr>
              </a:br>
              <a:endParaRPr lang="fr-FR" sz="1400">
                <a:solidFill>
                  <a:srgbClr val="29235C"/>
                </a:solidFill>
                <a:latin typeface="Comfortaa Regular"/>
              </a:endParaRPr>
            </a:p>
          </p:txBody>
        </p:sp>
      </p:grp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F4059CF6-D4D1-7489-C42E-18A2B6D92D10}"/>
              </a:ext>
            </a:extLst>
          </p:cNvPr>
          <p:cNvCxnSpPr>
            <a:cxnSpLocks/>
          </p:cNvCxnSpPr>
          <p:nvPr/>
        </p:nvCxnSpPr>
        <p:spPr>
          <a:xfrm flipV="1">
            <a:off x="1459948" y="4614162"/>
            <a:ext cx="381139" cy="212419"/>
          </a:xfrm>
          <a:prstGeom prst="straightConnector1">
            <a:avLst/>
          </a:prstGeom>
          <a:ln w="57150">
            <a:solidFill>
              <a:srgbClr val="FFD5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988339A6-915A-25EB-B9FF-92DE0EAE696E}"/>
              </a:ext>
            </a:extLst>
          </p:cNvPr>
          <p:cNvCxnSpPr>
            <a:cxnSpLocks/>
          </p:cNvCxnSpPr>
          <p:nvPr/>
        </p:nvCxnSpPr>
        <p:spPr>
          <a:xfrm flipV="1">
            <a:off x="1956400" y="4943418"/>
            <a:ext cx="261779" cy="258458"/>
          </a:xfrm>
          <a:prstGeom prst="straightConnector1">
            <a:avLst/>
          </a:prstGeom>
          <a:ln w="57150">
            <a:solidFill>
              <a:srgbClr val="FFD5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EC1C439D-8EB0-30C2-CFE2-74635F29B8FA}"/>
              </a:ext>
            </a:extLst>
          </p:cNvPr>
          <p:cNvCxnSpPr>
            <a:cxnSpLocks/>
          </p:cNvCxnSpPr>
          <p:nvPr/>
        </p:nvCxnSpPr>
        <p:spPr>
          <a:xfrm flipV="1">
            <a:off x="2559164" y="5257717"/>
            <a:ext cx="128926" cy="278751"/>
          </a:xfrm>
          <a:prstGeom prst="straightConnector1">
            <a:avLst/>
          </a:prstGeom>
          <a:ln w="57150">
            <a:solidFill>
              <a:srgbClr val="FFD5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4CB44FFB-8278-2CFE-5146-046C8EACF9A1}"/>
              </a:ext>
            </a:extLst>
          </p:cNvPr>
          <p:cNvCxnSpPr>
            <a:cxnSpLocks/>
          </p:cNvCxnSpPr>
          <p:nvPr/>
        </p:nvCxnSpPr>
        <p:spPr>
          <a:xfrm flipH="1" flipV="1">
            <a:off x="3418114" y="5323114"/>
            <a:ext cx="13463" cy="384191"/>
          </a:xfrm>
          <a:prstGeom prst="straightConnector1">
            <a:avLst/>
          </a:prstGeom>
          <a:ln w="57150">
            <a:solidFill>
              <a:srgbClr val="FFD5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1E666890-A65E-95A6-0215-00C5009AF85B}"/>
              </a:ext>
            </a:extLst>
          </p:cNvPr>
          <p:cNvCxnSpPr>
            <a:cxnSpLocks/>
          </p:cNvCxnSpPr>
          <p:nvPr/>
        </p:nvCxnSpPr>
        <p:spPr>
          <a:xfrm>
            <a:off x="1958883" y="2405226"/>
            <a:ext cx="348306" cy="220401"/>
          </a:xfrm>
          <a:prstGeom prst="straightConnector1">
            <a:avLst/>
          </a:prstGeom>
          <a:ln w="57150">
            <a:solidFill>
              <a:srgbClr val="FFD5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5FFB76E3-D2BA-1A8A-F28F-E8F7601A245D}"/>
              </a:ext>
            </a:extLst>
          </p:cNvPr>
          <p:cNvCxnSpPr>
            <a:cxnSpLocks/>
          </p:cNvCxnSpPr>
          <p:nvPr/>
        </p:nvCxnSpPr>
        <p:spPr>
          <a:xfrm flipV="1">
            <a:off x="774106" y="3742979"/>
            <a:ext cx="0" cy="62699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Google Shape;93;p17">
            <a:extLst>
              <a:ext uri="{FF2B5EF4-FFF2-40B4-BE49-F238E27FC236}">
                <a16:creationId xmlns:a16="http://schemas.microsoft.com/office/drawing/2014/main" id="{47D6C6B9-628D-434B-7D30-E8F5A166E97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298" t="9303" r="4444" b="12651"/>
          <a:stretch/>
        </p:blipFill>
        <p:spPr>
          <a:xfrm>
            <a:off x="96415" y="6055568"/>
            <a:ext cx="2021633" cy="727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1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11" grpId="0"/>
      <p:bldP spid="13" grpId="0"/>
      <p:bldP spid="16" grpId="0"/>
      <p:bldP spid="30" grpId="0"/>
      <p:bldP spid="31" grpId="0"/>
      <p:bldP spid="33" grpId="0" animBg="1"/>
      <p:bldP spid="10" grpId="0"/>
      <p:bldP spid="39" grpId="0"/>
      <p:bldP spid="40" grpId="0" animBg="1"/>
      <p:bldP spid="34" grpId="0" animBg="1"/>
      <p:bldP spid="35" grpId="0" animBg="1"/>
      <p:bldP spid="46" grpId="0"/>
      <p:bldP spid="45" grpId="0" animBg="1"/>
      <p:bldP spid="54" grpId="0"/>
      <p:bldP spid="55" grpId="0"/>
      <p:bldP spid="57" grpId="0"/>
      <p:bldP spid="58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320E3BC2-264A-4242-C092-68F3B3D4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4091" y="2006600"/>
            <a:ext cx="473308" cy="485139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E6D41B8-9E18-DAAE-8167-E5D0DED99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00150" cy="1209675"/>
          </a:xfrm>
          <a:prstGeom prst="rect">
            <a:avLst/>
          </a:prstGeom>
        </p:spPr>
      </p:pic>
      <p:pic>
        <p:nvPicPr>
          <p:cNvPr id="8" name="Google Shape;93;p17">
            <a:extLst>
              <a:ext uri="{FF2B5EF4-FFF2-40B4-BE49-F238E27FC236}">
                <a16:creationId xmlns:a16="http://schemas.microsoft.com/office/drawing/2014/main" id="{C4E3638F-0EF3-9A6E-2C86-049E7A32A4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298" t="9303" r="4444" b="12651"/>
          <a:stretch/>
        </p:blipFill>
        <p:spPr>
          <a:xfrm>
            <a:off x="96415" y="6055568"/>
            <a:ext cx="2021633" cy="72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3;p20">
            <a:extLst>
              <a:ext uri="{FF2B5EF4-FFF2-40B4-BE49-F238E27FC236}">
                <a16:creationId xmlns:a16="http://schemas.microsoft.com/office/drawing/2014/main" id="{0FEBDC28-986A-A7D5-5E27-DB4D123274B7}"/>
              </a:ext>
            </a:extLst>
          </p:cNvPr>
          <p:cNvSpPr txBox="1"/>
          <p:nvPr/>
        </p:nvSpPr>
        <p:spPr>
          <a:xfrm>
            <a:off x="1672312" y="1865352"/>
            <a:ext cx="6023887" cy="15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r>
              <a:rPr lang="fr-FR" sz="1633" b="1">
                <a:solidFill>
                  <a:srgbClr val="39BCBD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fr" sz="1633" b="1">
                <a:solidFill>
                  <a:srgbClr val="39BCBD"/>
                </a:solidFill>
                <a:latin typeface="Poppins"/>
                <a:ea typeface="Poppins"/>
                <a:cs typeface="Poppins"/>
                <a:sym typeface="Poppins"/>
              </a:rPr>
              <a:t>ise à jour de la cartographie</a:t>
            </a:r>
            <a:endParaRPr sz="1633" b="1">
              <a:solidFill>
                <a:srgbClr val="39BCBD"/>
              </a:solidFill>
              <a:latin typeface="Poppins"/>
              <a:ea typeface="Poppins"/>
              <a:cs typeface="Poppins"/>
              <a:sym typeface="Poppins"/>
            </a:endParaRPr>
          </a:p>
          <a:p>
            <a:r>
              <a:rPr lang="fr" sz="1633">
                <a:solidFill>
                  <a:srgbClr val="29235C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Campagne de mise à jour à l’automne</a:t>
            </a:r>
            <a:endParaRPr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r>
              <a:rPr lang="fr-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Des ajouts dans le formulaire de saisie</a:t>
            </a:r>
          </a:p>
          <a:p>
            <a:r>
              <a:rPr lang="fr-FR" sz="1633">
                <a:solidFill>
                  <a:srgbClr val="29235C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- le SIRET </a:t>
            </a:r>
          </a:p>
          <a:p>
            <a:r>
              <a:rPr lang="fr-FR" sz="1633">
                <a:solidFill>
                  <a:srgbClr val="29235C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- Possibilité de joindre un programme d’activités </a:t>
            </a:r>
          </a:p>
          <a:p>
            <a:r>
              <a:rPr lang="fr-FR" sz="1633">
                <a:solidFill>
                  <a:srgbClr val="29235C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- Horaires devenus obligatoire</a:t>
            </a:r>
          </a:p>
          <a:p>
            <a:r>
              <a:rPr lang="fr-FR" sz="1633">
                <a:solidFill>
                  <a:srgbClr val="29235C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- … </a:t>
            </a: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r>
              <a:rPr lang="fr-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Pour avoir une cartographie le plus à jour possible </a:t>
            </a:r>
          </a:p>
          <a:p>
            <a:r>
              <a:rPr lang="fr-FR" sz="1633">
                <a:solidFill>
                  <a:srgbClr val="29235C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Suite à 2 relances, si la fiche n’a pas été modifiée, elle sera supprimée. </a:t>
            </a: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sz="1633" b="1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sz="1633" b="1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sz="1633" b="1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23BBEFF-6081-6B4F-20AE-FFF2271A5D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5432" y="1784390"/>
            <a:ext cx="942975" cy="1619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DC0AF4-015A-DB08-386B-A44CFE601638}"/>
              </a:ext>
            </a:extLst>
          </p:cNvPr>
          <p:cNvSpPr txBox="1"/>
          <p:nvPr/>
        </p:nvSpPr>
        <p:spPr>
          <a:xfrm>
            <a:off x="870853" y="655677"/>
            <a:ext cx="11142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b="1">
                <a:solidFill>
                  <a:schemeClr val="bg1"/>
                </a:solidFill>
                <a:highlight>
                  <a:srgbClr val="29235C"/>
                </a:highlight>
                <a:latin typeface="Calibri-Bold"/>
              </a:rPr>
              <a:t>CARTOGRAPHIE DES LIEUX DE MEDIATION NUMERIQUE</a:t>
            </a:r>
          </a:p>
        </p:txBody>
      </p:sp>
      <p:sp>
        <p:nvSpPr>
          <p:cNvPr id="10" name="Google Shape;143;p20">
            <a:extLst>
              <a:ext uri="{FF2B5EF4-FFF2-40B4-BE49-F238E27FC236}">
                <a16:creationId xmlns:a16="http://schemas.microsoft.com/office/drawing/2014/main" id="{3088DCFF-720E-F0A5-FD52-162324E7EDAF}"/>
              </a:ext>
            </a:extLst>
          </p:cNvPr>
          <p:cNvSpPr txBox="1"/>
          <p:nvPr/>
        </p:nvSpPr>
        <p:spPr>
          <a:xfrm>
            <a:off x="4226144" y="5693228"/>
            <a:ext cx="7517947" cy="11321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D500"/>
            </a:solidFill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r>
              <a:rPr lang="fr-FR" sz="1200" b="1">
                <a:solidFill>
                  <a:srgbClr val="29235C"/>
                </a:solidFill>
                <a:latin typeface="Poppins"/>
                <a:ea typeface="Poppins"/>
                <a:cs typeface="Poppins"/>
                <a:sym typeface="Poppins"/>
              </a:rPr>
              <a:t>Liens vers les différentes cartographies :</a:t>
            </a:r>
          </a:p>
          <a:p>
            <a:r>
              <a:rPr lang="fr-FR" sz="1200">
                <a:solidFill>
                  <a:srgbClr val="29235C"/>
                </a:solidFill>
                <a:latin typeface="Comfortaa Regular"/>
                <a:ea typeface="Poppins"/>
                <a:cs typeface="Poppins"/>
                <a:sym typeface="Poppins"/>
              </a:rPr>
              <a:t>- cartographie régionale : </a:t>
            </a:r>
            <a:r>
              <a:rPr lang="fr-FR" sz="1200">
                <a:solidFill>
                  <a:srgbClr val="29235C"/>
                </a:solidFill>
                <a:latin typeface="Comfortaa Regular"/>
                <a:ea typeface="Poppins"/>
                <a:cs typeface="Poppins"/>
                <a:sym typeface="Poppins"/>
                <a:hlinkClick r:id="rId9"/>
              </a:rPr>
              <a:t>https://carto.hinaura.fr/?PagePrincipale</a:t>
            </a:r>
            <a:r>
              <a:rPr lang="fr-FR" sz="1200">
                <a:solidFill>
                  <a:srgbClr val="29235C"/>
                </a:solidFill>
                <a:latin typeface="Comfortaa Regular"/>
                <a:ea typeface="Poppins"/>
                <a:cs typeface="Poppins"/>
                <a:sym typeface="Poppins"/>
              </a:rPr>
              <a:t> </a:t>
            </a:r>
          </a:p>
          <a:p>
            <a:r>
              <a:rPr lang="fr-FR" sz="1200">
                <a:solidFill>
                  <a:srgbClr val="29235C"/>
                </a:solidFill>
                <a:latin typeface="Comfortaa Regular"/>
                <a:ea typeface="Poppins"/>
                <a:cs typeface="Poppins"/>
                <a:sym typeface="Poppins"/>
              </a:rPr>
              <a:t>- cartographie nationale : </a:t>
            </a:r>
            <a:r>
              <a:rPr lang="fr-FR" sz="1200">
                <a:solidFill>
                  <a:srgbClr val="29235C"/>
                </a:solidFill>
                <a:latin typeface="Comfortaa Regular"/>
                <a:ea typeface="Poppins"/>
                <a:cs typeface="Poppins"/>
                <a:sym typeface="Poppins"/>
                <a:hlinkClick r:id="rId10"/>
              </a:rPr>
              <a:t>https://cartographie.societenumerique.gouv.fr/cartographie</a:t>
            </a:r>
            <a:endParaRPr lang="fr-FR" sz="1200">
              <a:solidFill>
                <a:srgbClr val="29235C"/>
              </a:solidFill>
              <a:latin typeface="Comfortaa Regular"/>
              <a:ea typeface="Poppins"/>
              <a:cs typeface="Poppins"/>
              <a:sym typeface="Poppins"/>
            </a:endParaRPr>
          </a:p>
          <a:p>
            <a:r>
              <a:rPr lang="fr-FR" sz="1200">
                <a:solidFill>
                  <a:srgbClr val="29235C"/>
                </a:solidFill>
                <a:latin typeface="Comfortaa Regular"/>
                <a:ea typeface="Poppins"/>
                <a:cs typeface="Poppins"/>
                <a:sym typeface="Poppins"/>
              </a:rPr>
              <a:t>- outil orientation de la carto nationale :  </a:t>
            </a:r>
            <a:r>
              <a:rPr lang="fr-FR" sz="1200">
                <a:solidFill>
                  <a:srgbClr val="29235C"/>
                </a:solidFill>
                <a:latin typeface="Comfortaa Regular"/>
                <a:ea typeface="Poppins"/>
                <a:cs typeface="Poppins"/>
                <a:sym typeface="Poppins"/>
                <a:hlinkClick r:id="rId11"/>
              </a:rPr>
              <a:t>https://cartographie.societenumerique.gouv.fr/orientation/besoin</a:t>
            </a:r>
            <a:r>
              <a:rPr lang="fr-FR" sz="1200">
                <a:solidFill>
                  <a:srgbClr val="29235C"/>
                </a:solidFill>
                <a:latin typeface="Comfortaa Regular"/>
                <a:ea typeface="Poppins"/>
                <a:cs typeface="Poppins"/>
                <a:sym typeface="Poppins"/>
              </a:rPr>
              <a:t> </a:t>
            </a:r>
          </a:p>
          <a:p>
            <a:r>
              <a:rPr lang="fr-FR" sz="1200">
                <a:solidFill>
                  <a:srgbClr val="29235C"/>
                </a:solidFill>
                <a:latin typeface="Comfortaa Regular"/>
                <a:ea typeface="Poppins"/>
                <a:cs typeface="Poppins"/>
                <a:sym typeface="Poppins"/>
              </a:rPr>
              <a:t>- Dora : </a:t>
            </a:r>
            <a:r>
              <a:rPr lang="fr-FR" sz="1200">
                <a:solidFill>
                  <a:srgbClr val="29235C"/>
                </a:solidFill>
                <a:latin typeface="Comfortaa Regular"/>
                <a:ea typeface="Poppins"/>
                <a:cs typeface="Poppins"/>
                <a:sym typeface="Poppins"/>
                <a:hlinkClick r:id="rId12"/>
              </a:rPr>
              <a:t>https://dora.inclusion.beta.gouv.fr/</a:t>
            </a:r>
            <a:r>
              <a:rPr lang="fr-FR" sz="1200">
                <a:solidFill>
                  <a:srgbClr val="29235C"/>
                </a:solidFill>
                <a:latin typeface="Comfortaa Regular"/>
                <a:ea typeface="Poppins"/>
                <a:cs typeface="Poppins"/>
                <a:sym typeface="Poppins"/>
              </a:rPr>
              <a:t> </a:t>
            </a:r>
            <a:endParaRPr sz="1200">
              <a:solidFill>
                <a:srgbClr val="29235C"/>
              </a:solidFill>
              <a:latin typeface="Comfortaa Regular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3643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320E3BC2-264A-4242-C092-68F3B3D4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4091" y="2006600"/>
            <a:ext cx="473308" cy="485139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E6D41B8-9E18-DAAE-8167-E5D0DED99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00150" cy="1209675"/>
          </a:xfrm>
          <a:prstGeom prst="rect">
            <a:avLst/>
          </a:prstGeom>
        </p:spPr>
      </p:pic>
      <p:pic>
        <p:nvPicPr>
          <p:cNvPr id="8" name="Google Shape;93;p17">
            <a:extLst>
              <a:ext uri="{FF2B5EF4-FFF2-40B4-BE49-F238E27FC236}">
                <a16:creationId xmlns:a16="http://schemas.microsoft.com/office/drawing/2014/main" id="{C4E3638F-0EF3-9A6E-2C86-049E7A32A4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298" t="9303" r="4444" b="12651"/>
          <a:stretch/>
        </p:blipFill>
        <p:spPr>
          <a:xfrm>
            <a:off x="96415" y="6055568"/>
            <a:ext cx="2021633" cy="72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3;p20">
            <a:extLst>
              <a:ext uri="{FF2B5EF4-FFF2-40B4-BE49-F238E27FC236}">
                <a16:creationId xmlns:a16="http://schemas.microsoft.com/office/drawing/2014/main" id="{0FEBDC28-986A-A7D5-5E27-DB4D123274B7}"/>
              </a:ext>
            </a:extLst>
          </p:cNvPr>
          <p:cNvSpPr txBox="1"/>
          <p:nvPr/>
        </p:nvSpPr>
        <p:spPr>
          <a:xfrm>
            <a:off x="1541684" y="2006599"/>
            <a:ext cx="8333835" cy="276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endParaRPr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r>
              <a:rPr lang="fr-FR" sz="1633" b="1">
                <a:solidFill>
                  <a:srgbClr val="FF5563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18 &amp; 19 octobre 2023 </a:t>
            </a:r>
            <a:r>
              <a:rPr lang="fr-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- NEC national </a:t>
            </a:r>
            <a:br>
              <a:rPr lang="fr-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</a:br>
            <a:r>
              <a:rPr lang="fr-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à Bordeaux</a:t>
            </a:r>
          </a:p>
          <a:p>
            <a:endParaRPr lang="fr-FR" sz="1633" b="1">
              <a:solidFill>
                <a:srgbClr val="FF5563"/>
              </a:solidFill>
              <a:latin typeface="Poppins" panose="00000500000000000000" pitchFamily="2" charset="0"/>
              <a:ea typeface="Comfortaa Regular"/>
              <a:cs typeface="Poppins" panose="00000500000000000000" pitchFamily="2" charset="0"/>
              <a:sym typeface="Comfortaa Regular"/>
            </a:endParaRPr>
          </a:p>
          <a:p>
            <a:r>
              <a:rPr lang="fr-FR" sz="1633" b="1">
                <a:solidFill>
                  <a:srgbClr val="FF5563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19 décembre 2023 </a:t>
            </a:r>
            <a:r>
              <a:rPr lang="fr-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– rencontre régionale </a:t>
            </a:r>
            <a:br>
              <a:rPr lang="fr-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</a:br>
            <a:r>
              <a:rPr lang="fr-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à Lyon</a:t>
            </a: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r>
              <a:rPr lang="fr-FR" sz="1633" b="1">
                <a:solidFill>
                  <a:srgbClr val="FF5563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Automne 2024 </a:t>
            </a:r>
            <a:r>
              <a:rPr lang="fr-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– NEC national</a:t>
            </a:r>
          </a:p>
          <a:p>
            <a:r>
              <a:rPr lang="fr-FR" sz="1633" b="1">
                <a:solidFill>
                  <a:srgbClr val="29235C"/>
                </a:solidFill>
                <a:latin typeface="Poppins" panose="00000500000000000000" pitchFamily="2" charset="0"/>
                <a:ea typeface="Comfortaa Regular"/>
                <a:cs typeface="Poppins" panose="00000500000000000000" pitchFamily="2" charset="0"/>
                <a:sym typeface="Comfortaa Regular"/>
              </a:rPr>
              <a:t>À Chambéry </a:t>
            </a: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lang="fr-FR" sz="1633">
              <a:solidFill>
                <a:srgbClr val="29235C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endParaRPr sz="1633" b="1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sz="1633" b="1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sz="1633" b="1">
              <a:solidFill>
                <a:srgbClr val="29235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23BBEFF-6081-6B4F-20AE-FFF2271A5D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3506" y="2099808"/>
            <a:ext cx="942975" cy="1619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DC0AF4-015A-DB08-386B-A44CFE601638}"/>
              </a:ext>
            </a:extLst>
          </p:cNvPr>
          <p:cNvSpPr txBox="1"/>
          <p:nvPr/>
        </p:nvSpPr>
        <p:spPr>
          <a:xfrm>
            <a:off x="870853" y="655677"/>
            <a:ext cx="11142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b="1">
                <a:solidFill>
                  <a:schemeClr val="bg1"/>
                </a:solidFill>
                <a:highlight>
                  <a:srgbClr val="29235C"/>
                </a:highlight>
                <a:latin typeface="Calibri-Bold"/>
              </a:rPr>
              <a:t>PROCHAINES DATES </a:t>
            </a:r>
          </a:p>
        </p:txBody>
      </p:sp>
    </p:spTree>
    <p:extLst>
      <p:ext uri="{BB962C8B-B14F-4D97-AF65-F5344CB8AC3E}">
        <p14:creationId xmlns:p14="http://schemas.microsoft.com/office/powerpoint/2010/main" val="8034719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4437fa-6a95-401b-a939-6f9bd9fd9feb" xsi:nil="true"/>
    <lcf76f155ced4ddcb4097134ff3c332f xmlns="31c896ce-0709-4e38-8f1d-7981f8f8e8f1">
      <Terms xmlns="http://schemas.microsoft.com/office/infopath/2007/PartnerControls"/>
    </lcf76f155ced4ddcb4097134ff3c332f>
    <Valid_x00e9_ xmlns="31c896ce-0709-4e38-8f1d-7981f8f8e8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706C33C313ED49BDBD24E5651045B3" ma:contentTypeVersion="20" ma:contentTypeDescription="Crée un document." ma:contentTypeScope="" ma:versionID="46fef68740dde0aa0e6f7fccdebce4ee">
  <xsd:schema xmlns:xsd="http://www.w3.org/2001/XMLSchema" xmlns:xs="http://www.w3.org/2001/XMLSchema" xmlns:p="http://schemas.microsoft.com/office/2006/metadata/properties" xmlns:ns2="31c896ce-0709-4e38-8f1d-7981f8f8e8f1" xmlns:ns3="b84437fa-6a95-401b-a939-6f9bd9fd9feb" targetNamespace="http://schemas.microsoft.com/office/2006/metadata/properties" ma:root="true" ma:fieldsID="121c3b9b1cb27c3c63047844357e802d" ns2:_="" ns3:_="">
    <xsd:import namespace="31c896ce-0709-4e38-8f1d-7981f8f8e8f1"/>
    <xsd:import namespace="b84437fa-6a95-401b-a939-6f9bd9fd9feb"/>
    <xsd:element name="properties">
      <xsd:complexType>
        <xsd:sequence>
          <xsd:element name="documentManagement">
            <xsd:complexType>
              <xsd:all>
                <xsd:element ref="ns2:Valid_x00e9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896ce-0709-4e38-8f1d-7981f8f8e8f1" elementFormDefault="qualified">
    <xsd:import namespace="http://schemas.microsoft.com/office/2006/documentManagement/types"/>
    <xsd:import namespace="http://schemas.microsoft.com/office/infopath/2007/PartnerControls"/>
    <xsd:element name="Valid_x00e9_" ma:index="1" nillable="true" ma:displayName="Validé" ma:format="Dropdown" ma:internalName="Valid_x00e9_">
      <xsd:simpleType>
        <xsd:restriction base="dms:Choice">
          <xsd:enumeration value="Oui"/>
          <xsd:enumeration value="Non"/>
          <xsd:enumeration value="En cours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OCR" ma:index="12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ab287e2-cec4-42ce-b32e-7b72bfd3c2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437fa-6a95-401b-a939-6f9bd9fd9fe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0b8fe18e-7157-4184-a335-feaa5094d855}" ma:internalName="TaxCatchAll" ma:readOnly="false" ma:showField="CatchAllData" ma:web="b84437fa-6a95-401b-a939-6f9bd9fd9f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ype de contenu"/>
        <xsd:element ref="dc:title" minOccurs="0" maxOccurs="1" ma:index="2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35FD95-B76C-4B41-9AA5-F96C03756EF8}">
  <ds:schemaRefs>
    <ds:schemaRef ds:uri="31c896ce-0709-4e38-8f1d-7981f8f8e8f1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b84437fa-6a95-401b-a939-6f9bd9fd9fe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C50554C-A0F4-49CC-85BE-714F72A6047D}">
  <ds:schemaRefs>
    <ds:schemaRef ds:uri="31c896ce-0709-4e38-8f1d-7981f8f8e8f1"/>
    <ds:schemaRef ds:uri="b84437fa-6a95-401b-a939-6f9bd9fd9f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C9F1141-89D3-47DC-A495-64EDC515AD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Grand écran</PresentationFormat>
  <Paragraphs>127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Calibri-Bold</vt:lpstr>
      <vt:lpstr>Comfortaa Regular</vt:lpstr>
      <vt:lpstr>Dancing Script</vt:lpstr>
      <vt:lpstr>Poppins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DUPRÉ</dc:creator>
  <cp:lastModifiedBy>Mathilde DUPRÉ</cp:lastModifiedBy>
  <cp:revision>2</cp:revision>
  <cp:lastPrinted>2023-10-03T05:28:55Z</cp:lastPrinted>
  <dcterms:created xsi:type="dcterms:W3CDTF">2023-10-02T09:00:31Z</dcterms:created>
  <dcterms:modified xsi:type="dcterms:W3CDTF">2023-10-03T08:40:17Z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0x0101005D706C33C313ED49BDBD24E5651045B3</vt:lpwstr>
  </property>
  <property fmtid="{D5CDD505-2E9C-101B-9397-08002B2CF9AE}" pid="3" name="MediaServiceImageTags">
    <vt:lpwstr/>
  </property>
</Properties>
</file>